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82" r:id="rId4"/>
    <p:sldId id="258" r:id="rId5"/>
    <p:sldId id="259" r:id="rId6"/>
    <p:sldId id="294" r:id="rId7"/>
    <p:sldId id="260" r:id="rId8"/>
    <p:sldId id="286" r:id="rId9"/>
    <p:sldId id="295" r:id="rId10"/>
    <p:sldId id="261" r:id="rId11"/>
    <p:sldId id="311" r:id="rId12"/>
    <p:sldId id="312" r:id="rId13"/>
    <p:sldId id="296" r:id="rId14"/>
    <p:sldId id="313" r:id="rId15"/>
    <p:sldId id="262" r:id="rId16"/>
    <p:sldId id="300" r:id="rId17"/>
    <p:sldId id="279" r:id="rId18"/>
    <p:sldId id="283" r:id="rId19"/>
    <p:sldId id="263" r:id="rId20"/>
    <p:sldId id="264" r:id="rId21"/>
    <p:sldId id="297" r:id="rId22"/>
    <p:sldId id="265" r:id="rId23"/>
    <p:sldId id="288" r:id="rId24"/>
    <p:sldId id="298" r:id="rId25"/>
    <p:sldId id="266" r:id="rId26"/>
    <p:sldId id="289" r:id="rId27"/>
    <p:sldId id="299" r:id="rId28"/>
    <p:sldId id="267" r:id="rId29"/>
    <p:sldId id="301" r:id="rId30"/>
    <p:sldId id="280" r:id="rId31"/>
    <p:sldId id="284" r:id="rId32"/>
    <p:sldId id="268" r:id="rId33"/>
    <p:sldId id="269" r:id="rId34"/>
    <p:sldId id="302" r:id="rId35"/>
    <p:sldId id="270" r:id="rId36"/>
    <p:sldId id="290" r:id="rId37"/>
    <p:sldId id="303" r:id="rId38"/>
    <p:sldId id="271" r:id="rId39"/>
    <p:sldId id="291" r:id="rId40"/>
    <p:sldId id="304" r:id="rId41"/>
    <p:sldId id="272" r:id="rId42"/>
    <p:sldId id="305" r:id="rId43"/>
    <p:sldId id="281" r:id="rId44"/>
    <p:sldId id="285" r:id="rId45"/>
    <p:sldId id="273" r:id="rId46"/>
    <p:sldId id="274" r:id="rId47"/>
    <p:sldId id="306" r:id="rId48"/>
    <p:sldId id="275" r:id="rId49"/>
    <p:sldId id="292" r:id="rId50"/>
    <p:sldId id="307" r:id="rId51"/>
    <p:sldId id="276" r:id="rId52"/>
    <p:sldId id="293" r:id="rId53"/>
    <p:sldId id="308" r:id="rId54"/>
    <p:sldId id="277" r:id="rId55"/>
    <p:sldId id="309" r:id="rId56"/>
    <p:sldId id="310" r:id="rId57"/>
    <p:sldId id="278" r:id="rId58"/>
    <p:sldId id="314" r:id="rId59"/>
    <p:sldId id="315" r:id="rId6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394ED9F-24AE-4D79-972F-356760E37303}">
          <p14:sldIdLst>
            <p14:sldId id="256"/>
          </p14:sldIdLst>
        </p14:section>
        <p14:section name="鬼针草" id="{3731FEB5-272A-4381-A773-109EA7837428}">
          <p14:sldIdLst>
            <p14:sldId id="257"/>
            <p14:sldId id="282"/>
            <p14:sldId id="258"/>
            <p14:sldId id="259"/>
            <p14:sldId id="294"/>
            <p14:sldId id="260"/>
            <p14:sldId id="286"/>
            <p14:sldId id="295"/>
            <p14:sldId id="261"/>
            <p14:sldId id="311"/>
            <p14:sldId id="312"/>
            <p14:sldId id="296"/>
            <p14:sldId id="313"/>
            <p14:sldId id="262"/>
            <p14:sldId id="300"/>
          </p14:sldIdLst>
        </p14:section>
        <p14:section name="蓝花草" id="{48416CB3-43DB-4955-95D5-118D1C03BDA5}">
          <p14:sldIdLst>
            <p14:sldId id="279"/>
            <p14:sldId id="283"/>
            <p14:sldId id="263"/>
            <p14:sldId id="264"/>
            <p14:sldId id="297"/>
            <p14:sldId id="265"/>
            <p14:sldId id="288"/>
            <p14:sldId id="298"/>
            <p14:sldId id="266"/>
            <p14:sldId id="289"/>
            <p14:sldId id="299"/>
            <p14:sldId id="267"/>
            <p14:sldId id="301"/>
          </p14:sldIdLst>
        </p14:section>
        <p14:section name="三角梅" id="{53DEBABF-841D-4E89-9A3B-EE86E91F040A}">
          <p14:sldIdLst>
            <p14:sldId id="280"/>
            <p14:sldId id="284"/>
            <p14:sldId id="268"/>
            <p14:sldId id="269"/>
            <p14:sldId id="302"/>
            <p14:sldId id="270"/>
            <p14:sldId id="290"/>
            <p14:sldId id="303"/>
            <p14:sldId id="271"/>
            <p14:sldId id="291"/>
            <p14:sldId id="304"/>
            <p14:sldId id="272"/>
            <p14:sldId id="305"/>
          </p14:sldIdLst>
        </p14:section>
        <p14:section name="垂枝红千层" id="{35B6BDCE-9121-4CD2-9F8D-A30802CC821C}">
          <p14:sldIdLst>
            <p14:sldId id="281"/>
            <p14:sldId id="285"/>
            <p14:sldId id="273"/>
            <p14:sldId id="274"/>
            <p14:sldId id="306"/>
            <p14:sldId id="275"/>
            <p14:sldId id="292"/>
            <p14:sldId id="307"/>
            <p14:sldId id="276"/>
            <p14:sldId id="293"/>
            <p14:sldId id="308"/>
            <p14:sldId id="277"/>
            <p14:sldId id="309"/>
            <p14:sldId id="310"/>
          </p14:sldIdLst>
        </p14:section>
        <p14:section name="the end" id="{0FFFCC84-950F-49B4-9784-D9236391EBBF}">
          <p14:sldIdLst>
            <p14:sldId id="278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10"/>
  </p:normalViewPr>
  <p:slideViewPr>
    <p:cSldViewPr snapToGrid="0" snapToObjects="1">
      <p:cViewPr>
        <p:scale>
          <a:sx n="125" d="100"/>
          <a:sy n="125" d="100"/>
        </p:scale>
        <p:origin x="114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65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67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92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31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70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45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2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13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30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3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35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13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6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05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02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38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39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6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3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84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09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627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9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050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387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7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398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821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877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68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302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57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14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01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41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5900" y="2070259"/>
            <a:ext cx="621792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571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5758" y="642938"/>
            <a:ext cx="2468880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264"/>
              </a:lnSpc>
              <a:buNone/>
            </a:pPr>
            <a:r>
              <a:rPr lang="en-US" sz="3046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3046" dirty="0"/>
          </a:p>
        </p:txBody>
      </p:sp>
      <p:sp>
        <p:nvSpPr>
          <p:cNvPr id="3" name="Text 1"/>
          <p:cNvSpPr/>
          <p:nvPr/>
        </p:nvSpPr>
        <p:spPr>
          <a:xfrm>
            <a:off x="5375758" y="2618042"/>
            <a:ext cx="2926080" cy="33947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原产于热带美洲，现广泛分布于亚洲和美洲的热带和亚热带地区，在中国华东、华中、华南、西南等地有分布，常生于村旁、路边及荒地中。鬼针草适应性广，耐旱力较强，喜长于温暖湿润的气候区，以疏松肥沃、富含腐殖质的砂质土壤及粘土壤土为宜。鬼针草的繁殖方式一般是种子繁殖。
</a:t>
            </a:r>
            <a:endParaRPr lang="en-US" sz="1523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99" y="642938"/>
            <a:ext cx="3857854" cy="38576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97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5758" y="236538"/>
            <a:ext cx="2468880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264"/>
              </a:lnSpc>
              <a:buNone/>
            </a:pPr>
            <a:r>
              <a:rPr lang="en-US" sz="3046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3046" dirty="0"/>
          </a:p>
        </p:txBody>
      </p:sp>
      <p:sp>
        <p:nvSpPr>
          <p:cNvPr id="3" name="Text 1"/>
          <p:cNvSpPr/>
          <p:nvPr/>
        </p:nvSpPr>
        <p:spPr>
          <a:xfrm>
            <a:off x="5375758" y="2211642"/>
            <a:ext cx="2926080" cy="33947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原产于热带美洲，现广泛分布于亚洲和美洲的热带和亚热带地区，在中国华东、华中、华南、西南等地有分布，常生于村旁、路边及荒地中。鬼针草适应性广，耐旱力较强，喜长于温暖湿润的气候区，以疏松肥沃、富含腐殖质的砂质土壤及粘土壤土为宜。鬼针草的繁殖方式一般是种子繁殖。
</a:t>
            </a:r>
            <a:endParaRPr lang="en-US" sz="1523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99" y="642938"/>
            <a:ext cx="3857854" cy="38576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97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5758" y="642938"/>
            <a:ext cx="2468880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264"/>
              </a:lnSpc>
              <a:buNone/>
            </a:pPr>
            <a:r>
              <a:rPr lang="en-US" sz="3046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3046" dirty="0"/>
          </a:p>
        </p:txBody>
      </p:sp>
      <p:sp>
        <p:nvSpPr>
          <p:cNvPr id="3" name="Text 1"/>
          <p:cNvSpPr/>
          <p:nvPr/>
        </p:nvSpPr>
        <p:spPr>
          <a:xfrm>
            <a:off x="5375758" y="2618042"/>
            <a:ext cx="2926080" cy="33947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原产于热带美洲，现广泛分布于亚洲和美洲的热带和亚热带地区，在中国华东、华中、华南、西南等地有分布，常生于村旁、路边及荒地中。鬼针草适应性广，耐旱力较强，喜长于温暖湿润的气候区，以疏松肥沃、富含腐殖质的砂质土壤及粘土壤土为宜。鬼针草的繁殖方式一般是种子繁殖。
</a:t>
            </a:r>
            <a:endParaRPr lang="en-US" sz="1523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99" y="642938"/>
            <a:ext cx="3857854" cy="38576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97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6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5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5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887254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713196"/>
            <a:ext cx="77724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为中国民间的常用草药，全草可入药，据《本草纲目》记载，鬼针草具有清热解毒，散瘀消肿等功效，主治咽喉肿痛，跌打损伤等病症。鬼针草是一种修复重金属污染土壤的理想材料，但在农业上属于有害杂草，会与农物争夺水分、养分，降低农作物的产量和品质。鬼针草种子的顶端有三四枚芒刺，有人路过便会粘在人的裤脚上，所以又叫粘人草，这个名字展现了鬼针草的特性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1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73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2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4370" y="2070259"/>
            <a:ext cx="237744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571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3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887254"/>
            <a:ext cx="310896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713196"/>
            <a:ext cx="77724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蓝花草（Ruellia simplex），爵床科芦莉草属多年生草本植物。茎下部叶有稍长柄，叶片线状披针形，全缘或边缘具疏锯齿；总状花序数个组成圆锥花序，花腋生，花冠漏斗状，紫色、粉色或白色，具放射状条纹，细波浪状；果实为长型蒴果，先为绿色，成熟后为褐色，蒴果成熟后裂开，散出细小如粉末状的种子；花期3-10月，果期7月至翌年2月。蓝花草因其花为蓝紫色，故名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1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2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195864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3021806"/>
            <a:ext cx="7772400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77500" lnSpcReduction="2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原产于美洲墨西哥，现热带地区广为栽培，中国台湾、福建、广东、香港、海南和广西也有种植。蓝花草喜光照，耐半阴，喜温暖湿润气候，耐寒，耐热，耐干旱瘠薄，对土壤要求不高。蓝花草一般繁殖方式为扦插、播种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8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8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350169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3176111"/>
            <a:ext cx="7772400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77500" lnSpcReduction="2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蓝花草花色艳丽，抗逆性强，适应性广，被广泛应用于花径、自然式庭园造景、盆栽、地被或花坛镶边观赏。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2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72000" y="2878817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6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4370" y="2070259"/>
            <a:ext cx="237744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571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3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041559"/>
            <a:ext cx="310896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867501"/>
            <a:ext cx="7772400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85000" lnSpcReduction="1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，紫茉莉科叶子花属木本植物，茎粗壮，枝条下垂，无毛或疏生柔毛；叶片纸质，卵形或卵状披针形；花为紫色或洋红色，花瓣长圆形或椭圆形；果实覆盖绒毛；花期冬春间，北方温室1到3月开花。三角梅得名有两个原因，第一是三角梅一般有三枚花瓣，第二是三角梅的单个花瓣形状为三角形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5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041559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867501"/>
            <a:ext cx="7772400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85000" lnSpcReduction="1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原产于巴西，现主要分布于中国、巴西、秘鲁、阿根廷、日本、赞比亚等国家。三角梅喜欢潮湿、怕积水，耐高温、干旱，不经寒冻，喜欢肥沃的土地，抗贫瘠能力强，在稍偏酸性或稍偏碱性土壤上均可正常生长，疏松、富含有机质的土壤有利于生长发育。三角梅的繁殖方法主要是扦插繁殖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2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4126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282" y="642938"/>
            <a:ext cx="3857854" cy="385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17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041559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867501"/>
            <a:ext cx="7772400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的花可入药，三角梅有调和气血，治白带、调经的功效。三角梅作为具有较强观赏价值的花卉，枝干的高可塑性可以用作装饰花艺长廊、隔离带等，对城市绿化及精神文明建设都有较高促进作用。三角梅的花语是热情，坚韧不拔，顽强奋进，另一种花语：“没有真爱是一种悲伤”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36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72000" y="2878817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5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72000" y="2878817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2665" dirty="0"/>
          </a:p>
        </p:txBody>
      </p:sp>
      <p:sp>
        <p:nvSpPr>
          <p:cNvPr id="6" name="Text 4"/>
          <p:cNvSpPr/>
          <p:nvPr/>
        </p:nvSpPr>
        <p:spPr>
          <a:xfrm>
            <a:off x="4572000" y="3996500"/>
            <a:ext cx="18288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7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3530" y="2070259"/>
            <a:ext cx="393192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571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5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887254"/>
            <a:ext cx="310896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713196"/>
            <a:ext cx="77724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垂枝红千层（Callistemon viminalis (Soland.) Cheel.）是桃金娘科红千层属植物，常绿灌木或小乔木，高可达6米；树皮暗灰色，不易剥离；幼枝和幼叶有白色柔毛。叶互生，条形，长3-8厘米，宽2-5毫米。穗状花序，有多数密生的花；花期长，较集中于春末夏初，花红色，无梗；萼筒钟形；子房下位，蒴果顶端开裂，半球形，直径达7毫米。花期3-5月及10月，果熟期8月及12月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73152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6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4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195864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3021806"/>
            <a:ext cx="7772400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62500" lnSpcReduction="2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原产澳大利亚，属热带树种。引进中国后，在多个地区都有栽种。喜光树种，性喜温暖湿润气候，耐-5℃低温和45℃高温，生长适温为25℃左右。对水分要求不严，但在湿润的条件下生长较快。能耐烈日酷暑，不耐严寒，喜肥沃、酸性土壤，也耐瘠薄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73152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887254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713196"/>
            <a:ext cx="77724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株形飒爽美观，花开珍奇美艳，花期长（春至秋季），花数多，每年春末夏初，火树红花，满枝吐焰，盛开时千百枝雄蕊组成一支支艳红的瓶刷子，甚为奇特。适合庭院美化，为庭院美化树、行道树、风景树，还可作防风林、切花或大型盆栽，并可修剪整枝成盆景。由于极耐旱耐瘠薄，也可在城镇近郊荒山或森林公园等处栽培。可用于沿路、沿江河生态景观建设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73152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72000" y="2878817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2665" dirty="0"/>
          </a:p>
        </p:txBody>
      </p:sp>
      <p:sp>
        <p:nvSpPr>
          <p:cNvPr id="6" name="Text 4"/>
          <p:cNvSpPr/>
          <p:nvPr/>
        </p:nvSpPr>
        <p:spPr>
          <a:xfrm>
            <a:off x="4572000" y="3996500"/>
            <a:ext cx="18288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0787" y="2070259"/>
            <a:ext cx="393192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</a:t>
            </a:r>
            <a:endParaRPr lang="en-US" sz="571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未命名">
            <a:hlinkClick r:id="" action="ppaction://media"/>
            <a:extLst>
              <a:ext uri="{FF2B5EF4-FFF2-40B4-BE49-F238E27FC236}">
                <a16:creationId xmlns:a16="http://schemas.microsoft.com/office/drawing/2014/main" id="{3A547820-5531-4773-9A2F-DAF7AFFB0E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" y="1652349"/>
            <a:ext cx="3268980" cy="18388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35D884-D0F8-4504-BAE7-5169027993DC}"/>
              </a:ext>
            </a:extLst>
          </p:cNvPr>
          <p:cNvSpPr txBox="1"/>
          <p:nvPr/>
        </p:nvSpPr>
        <p:spPr>
          <a:xfrm>
            <a:off x="6507480" y="1118949"/>
            <a:ext cx="2225040" cy="87100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1、希望醒来能做个洒脱的人，忘掉旧的不安，拥有新的快乐。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2、不开心的时候，尽量少说话多睡觉，也只有夜晚一床温暖的棉被和一个好梦，才可以慰藉每天有太多不如意的我们。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3、有时候，我们必须闭上嘴，放下骄傲，承认是自己错了。这不是认输，而是成长。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4、其实根本没有高冷的人，只是人家暖的不是你。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5、什么是真的念念不忘，不过就是旧情被替换了而已。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6、活着就意味着必须要做点什么，请好好努力，那么下面是小编给大家带来的关于中二的朋友圈说说文案，欢迎大家进行阅读，喜欢本篇文章的话记得分享给你的小伙伴哦!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7、别担心 好的事情正在悄然发生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8、在对的时间遇到对的人，那是扯淡，在错的时间遇到对的人，这就叫青春。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9、人生就像一座山，重要的不是它的高低，而在于灵秀;人生就像一场雨，重要的不是它的大小，而在于及时。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10、你凭什么站在你的角度 否定我的一切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11、我这一生一路走到黑 无味无谓也无畏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12、人生应如蜡烛一样，从头燃到底，永远都是光明的。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13、有时候，阳光很温暖让我们觉得一生都太过漫长。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14、学会自在，自在就是真正的醒觉，真正的自由，真正从许多虚妄中解脱出来，真正让一颗心获得喜悦。自在就是从有心到无心，从有我到无我，从有生到无生。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15、你既然认准了一条路，又何必去打听要走多久。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16、伤口不管有多重，总有痊愈的一天。但遗憾不一样，它会跟随你直到生命终结。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17、时间在变，人也在变。生命是一场无法回放的绝版电影，有些事不管你如何努力，回不去就是回不去了。世界上最远的距离，不是爱，不是恨，而是熟悉的人，渐渐变得陌生。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18、牵着你的手，是那回首的张望温暖了我们的回忆。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19、酸甜苦辣我自己尝，喜怒哀乐我自己扛，我就是自己的太阳，无须凭借谁的光。</a:t>
            </a:r>
            <a:endParaRPr lang="en-US" altLang="zh-CN" sz="1000" dirty="0">
              <a:solidFill>
                <a:schemeClr val="bg1"/>
              </a:solidFill>
              <a:latin typeface="MiSans VF Normal" pitchFamily="2" charset="-122"/>
              <a:ea typeface="MiSans VF Normal" pitchFamily="2" charset="-122"/>
              <a:cs typeface="MiSans VF Normal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Sans VF Normal" pitchFamily="2" charset="-122"/>
                <a:ea typeface="MiSans VF Normal" pitchFamily="2" charset="-122"/>
                <a:cs typeface="MiSans VF Normal" pitchFamily="2" charset="-122"/>
              </a:rPr>
              <a:t>20、人的理想志向往往和他的能力成正比。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F58183-C262-43B1-9DC6-DE21BF5C0E5B}"/>
              </a:ext>
            </a:extLst>
          </p:cNvPr>
          <p:cNvSpPr/>
          <p:nvPr/>
        </p:nvSpPr>
        <p:spPr>
          <a:xfrm>
            <a:off x="6492240" y="0"/>
            <a:ext cx="2225040" cy="11189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55F8B5-891B-403D-865D-561E6947D065}"/>
              </a:ext>
            </a:extLst>
          </p:cNvPr>
          <p:cNvSpPr/>
          <p:nvPr/>
        </p:nvSpPr>
        <p:spPr>
          <a:xfrm>
            <a:off x="6492240" y="4024551"/>
            <a:ext cx="2225040" cy="11189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74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6 L -3.33333E-6 -1.11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CAD89D6-FA4A-44C8-A592-7589F5D427FE}"/>
              </a:ext>
            </a:extLst>
          </p:cNvPr>
          <p:cNvSpPr/>
          <p:nvPr/>
        </p:nvSpPr>
        <p:spPr>
          <a:xfrm>
            <a:off x="1975159" y="815432"/>
            <a:ext cx="4302977" cy="3286821"/>
          </a:xfrm>
          <a:custGeom>
            <a:avLst/>
            <a:gdLst>
              <a:gd name="connsiteX0" fmla="*/ 1957039 w 4302977"/>
              <a:gd name="connsiteY0" fmla="*/ 2113853 h 3286821"/>
              <a:gd name="connsiteX1" fmla="*/ 1963312 w 4302977"/>
              <a:gd name="connsiteY1" fmla="*/ 2151489 h 3286821"/>
              <a:gd name="connsiteX2" fmla="*/ 1994675 w 4302977"/>
              <a:gd name="connsiteY2" fmla="*/ 2182851 h 3286821"/>
              <a:gd name="connsiteX3" fmla="*/ 1994675 w 4302977"/>
              <a:gd name="connsiteY3" fmla="*/ 2201669 h 3286821"/>
              <a:gd name="connsiteX4" fmla="*/ 2032310 w 4302977"/>
              <a:gd name="connsiteY4" fmla="*/ 2251850 h 3286821"/>
              <a:gd name="connsiteX5" fmla="*/ 2063673 w 4302977"/>
              <a:gd name="connsiteY5" fmla="*/ 2270667 h 3286821"/>
              <a:gd name="connsiteX6" fmla="*/ 2095036 w 4302977"/>
              <a:gd name="connsiteY6" fmla="*/ 2245577 h 3286821"/>
              <a:gd name="connsiteX7" fmla="*/ 2101308 w 4302977"/>
              <a:gd name="connsiteY7" fmla="*/ 2214214 h 3286821"/>
              <a:gd name="connsiteX8" fmla="*/ 2164034 w 4302977"/>
              <a:gd name="connsiteY8" fmla="*/ 2182851 h 3286821"/>
              <a:gd name="connsiteX9" fmla="*/ 2182851 w 4302977"/>
              <a:gd name="connsiteY9" fmla="*/ 2157761 h 3286821"/>
              <a:gd name="connsiteX10" fmla="*/ 2233032 w 4302977"/>
              <a:gd name="connsiteY10" fmla="*/ 2145216 h 3286821"/>
              <a:gd name="connsiteX11" fmla="*/ 2226759 w 4302977"/>
              <a:gd name="connsiteY11" fmla="*/ 2101308 h 3286821"/>
              <a:gd name="connsiteX12" fmla="*/ 2214214 w 4302977"/>
              <a:gd name="connsiteY12" fmla="*/ 2082490 h 3286821"/>
              <a:gd name="connsiteX13" fmla="*/ 2226759 w 4302977"/>
              <a:gd name="connsiteY13" fmla="*/ 2057400 h 3286821"/>
              <a:gd name="connsiteX14" fmla="*/ 2251850 w 4302977"/>
              <a:gd name="connsiteY14" fmla="*/ 2044855 h 3286821"/>
              <a:gd name="connsiteX15" fmla="*/ 2245577 w 4302977"/>
              <a:gd name="connsiteY15" fmla="*/ 2013492 h 3286821"/>
              <a:gd name="connsiteX16" fmla="*/ 2264395 w 4302977"/>
              <a:gd name="connsiteY16" fmla="*/ 1994674 h 3286821"/>
              <a:gd name="connsiteX17" fmla="*/ 2258122 w 4302977"/>
              <a:gd name="connsiteY17" fmla="*/ 1988402 h 3286821"/>
              <a:gd name="connsiteX18" fmla="*/ 2283212 w 4302977"/>
              <a:gd name="connsiteY18" fmla="*/ 1950767 h 3286821"/>
              <a:gd name="connsiteX19" fmla="*/ 2289485 w 4302977"/>
              <a:gd name="connsiteY19" fmla="*/ 1919404 h 3286821"/>
              <a:gd name="connsiteX20" fmla="*/ 2264395 w 4302977"/>
              <a:gd name="connsiteY20" fmla="*/ 1919404 h 3286821"/>
              <a:gd name="connsiteX21" fmla="*/ 2251850 w 4302977"/>
              <a:gd name="connsiteY21" fmla="*/ 1944494 h 3286821"/>
              <a:gd name="connsiteX22" fmla="*/ 2233032 w 4302977"/>
              <a:gd name="connsiteY22" fmla="*/ 1938221 h 3286821"/>
              <a:gd name="connsiteX23" fmla="*/ 2270667 w 4302977"/>
              <a:gd name="connsiteY23" fmla="*/ 1900586 h 3286821"/>
              <a:gd name="connsiteX24" fmla="*/ 2333393 w 4302977"/>
              <a:gd name="connsiteY24" fmla="*/ 1862951 h 3286821"/>
              <a:gd name="connsiteX25" fmla="*/ 2320848 w 4302977"/>
              <a:gd name="connsiteY25" fmla="*/ 1793953 h 3286821"/>
              <a:gd name="connsiteX26" fmla="*/ 2295758 w 4302977"/>
              <a:gd name="connsiteY26" fmla="*/ 1743772 h 3286821"/>
              <a:gd name="connsiteX27" fmla="*/ 2308303 w 4302977"/>
              <a:gd name="connsiteY27" fmla="*/ 1737499 h 3286821"/>
              <a:gd name="connsiteX28" fmla="*/ 2339665 w 4302977"/>
              <a:gd name="connsiteY28" fmla="*/ 1750045 h 3286821"/>
              <a:gd name="connsiteX29" fmla="*/ 2339665 w 4302977"/>
              <a:gd name="connsiteY29" fmla="*/ 1775135 h 3286821"/>
              <a:gd name="connsiteX30" fmla="*/ 2389846 w 4302977"/>
              <a:gd name="connsiteY30" fmla="*/ 1844133 h 3286821"/>
              <a:gd name="connsiteX31" fmla="*/ 2383573 w 4302977"/>
              <a:gd name="connsiteY31" fmla="*/ 1856678 h 3286821"/>
              <a:gd name="connsiteX32" fmla="*/ 2396119 w 4302977"/>
              <a:gd name="connsiteY32" fmla="*/ 1856678 h 3286821"/>
              <a:gd name="connsiteX33" fmla="*/ 2402391 w 4302977"/>
              <a:gd name="connsiteY33" fmla="*/ 1900586 h 3286821"/>
              <a:gd name="connsiteX34" fmla="*/ 2421209 w 4302977"/>
              <a:gd name="connsiteY34" fmla="*/ 1919404 h 3286821"/>
              <a:gd name="connsiteX35" fmla="*/ 2465117 w 4302977"/>
              <a:gd name="connsiteY35" fmla="*/ 1875496 h 3286821"/>
              <a:gd name="connsiteX36" fmla="*/ 2515297 w 4302977"/>
              <a:gd name="connsiteY36" fmla="*/ 1881768 h 3286821"/>
              <a:gd name="connsiteX37" fmla="*/ 2571750 w 4302977"/>
              <a:gd name="connsiteY37" fmla="*/ 1856678 h 3286821"/>
              <a:gd name="connsiteX38" fmla="*/ 2578023 w 4302977"/>
              <a:gd name="connsiteY38" fmla="*/ 1844133 h 3286821"/>
              <a:gd name="connsiteX39" fmla="*/ 2615658 w 4302977"/>
              <a:gd name="connsiteY39" fmla="*/ 1856678 h 3286821"/>
              <a:gd name="connsiteX40" fmla="*/ 2697201 w 4302977"/>
              <a:gd name="connsiteY40" fmla="*/ 1819043 h 3286821"/>
              <a:gd name="connsiteX41" fmla="*/ 2728564 w 4302977"/>
              <a:gd name="connsiteY41" fmla="*/ 1831588 h 3286821"/>
              <a:gd name="connsiteX42" fmla="*/ 2728564 w 4302977"/>
              <a:gd name="connsiteY42" fmla="*/ 1844133 h 3286821"/>
              <a:gd name="connsiteX43" fmla="*/ 2747382 w 4302977"/>
              <a:gd name="connsiteY43" fmla="*/ 1862951 h 3286821"/>
              <a:gd name="connsiteX44" fmla="*/ 2753655 w 4302977"/>
              <a:gd name="connsiteY44" fmla="*/ 1906859 h 3286821"/>
              <a:gd name="connsiteX45" fmla="*/ 2759927 w 4302977"/>
              <a:gd name="connsiteY45" fmla="*/ 1919404 h 3286821"/>
              <a:gd name="connsiteX46" fmla="*/ 2772472 w 4302977"/>
              <a:gd name="connsiteY46" fmla="*/ 1919404 h 3286821"/>
              <a:gd name="connsiteX47" fmla="*/ 2841470 w 4302977"/>
              <a:gd name="connsiteY47" fmla="*/ 1881768 h 3286821"/>
              <a:gd name="connsiteX48" fmla="*/ 2841470 w 4302977"/>
              <a:gd name="connsiteY48" fmla="*/ 1869223 h 3286821"/>
              <a:gd name="connsiteX49" fmla="*/ 2797562 w 4302977"/>
              <a:gd name="connsiteY49" fmla="*/ 1837860 h 3286821"/>
              <a:gd name="connsiteX50" fmla="*/ 2822653 w 4302977"/>
              <a:gd name="connsiteY50" fmla="*/ 1787680 h 3286821"/>
              <a:gd name="connsiteX51" fmla="*/ 2772472 w 4302977"/>
              <a:gd name="connsiteY51" fmla="*/ 1787680 h 3286821"/>
              <a:gd name="connsiteX52" fmla="*/ 2822653 w 4302977"/>
              <a:gd name="connsiteY52" fmla="*/ 1762590 h 3286821"/>
              <a:gd name="connsiteX53" fmla="*/ 2822653 w 4302977"/>
              <a:gd name="connsiteY53" fmla="*/ 1743772 h 3286821"/>
              <a:gd name="connsiteX54" fmla="*/ 2885378 w 4302977"/>
              <a:gd name="connsiteY54" fmla="*/ 1706137 h 3286821"/>
              <a:gd name="connsiteX55" fmla="*/ 2910469 w 4302977"/>
              <a:gd name="connsiteY55" fmla="*/ 1718682 h 3286821"/>
              <a:gd name="connsiteX56" fmla="*/ 2897923 w 4302977"/>
              <a:gd name="connsiteY56" fmla="*/ 1750045 h 3286821"/>
              <a:gd name="connsiteX57" fmla="*/ 2910469 w 4302977"/>
              <a:gd name="connsiteY57" fmla="*/ 1831588 h 3286821"/>
              <a:gd name="connsiteX58" fmla="*/ 2979467 w 4302977"/>
              <a:gd name="connsiteY58" fmla="*/ 1825315 h 3286821"/>
              <a:gd name="connsiteX59" fmla="*/ 2985739 w 4302977"/>
              <a:gd name="connsiteY59" fmla="*/ 1856678 h 3286821"/>
              <a:gd name="connsiteX60" fmla="*/ 3004557 w 4302977"/>
              <a:gd name="connsiteY60" fmla="*/ 1856678 h 3286821"/>
              <a:gd name="connsiteX61" fmla="*/ 3017102 w 4302977"/>
              <a:gd name="connsiteY61" fmla="*/ 1800225 h 3286821"/>
              <a:gd name="connsiteX62" fmla="*/ 3073555 w 4302977"/>
              <a:gd name="connsiteY62" fmla="*/ 1750045 h 3286821"/>
              <a:gd name="connsiteX63" fmla="*/ 3067283 w 4302977"/>
              <a:gd name="connsiteY63" fmla="*/ 1743772 h 3286821"/>
              <a:gd name="connsiteX64" fmla="*/ 3079828 w 4302977"/>
              <a:gd name="connsiteY64" fmla="*/ 1718682 h 3286821"/>
              <a:gd name="connsiteX65" fmla="*/ 3092373 w 4302977"/>
              <a:gd name="connsiteY65" fmla="*/ 1706137 h 3286821"/>
              <a:gd name="connsiteX66" fmla="*/ 3142553 w 4302977"/>
              <a:gd name="connsiteY66" fmla="*/ 1693592 h 3286821"/>
              <a:gd name="connsiteX67" fmla="*/ 3142553 w 4302977"/>
              <a:gd name="connsiteY67" fmla="*/ 1706137 h 3286821"/>
              <a:gd name="connsiteX68" fmla="*/ 3161371 w 4302977"/>
              <a:gd name="connsiteY68" fmla="*/ 1712409 h 3286821"/>
              <a:gd name="connsiteX69" fmla="*/ 3167644 w 4302977"/>
              <a:gd name="connsiteY69" fmla="*/ 1681046 h 3286821"/>
              <a:gd name="connsiteX70" fmla="*/ 3199006 w 4302977"/>
              <a:gd name="connsiteY70" fmla="*/ 1687319 h 3286821"/>
              <a:gd name="connsiteX71" fmla="*/ 3186461 w 4302977"/>
              <a:gd name="connsiteY71" fmla="*/ 1693592 h 3286821"/>
              <a:gd name="connsiteX72" fmla="*/ 3186461 w 4302977"/>
              <a:gd name="connsiteY72" fmla="*/ 1712409 h 3286821"/>
              <a:gd name="connsiteX73" fmla="*/ 3242914 w 4302977"/>
              <a:gd name="connsiteY73" fmla="*/ 1712409 h 3286821"/>
              <a:gd name="connsiteX74" fmla="*/ 3249187 w 4302977"/>
              <a:gd name="connsiteY74" fmla="*/ 1743772 h 3286821"/>
              <a:gd name="connsiteX75" fmla="*/ 3268005 w 4302977"/>
              <a:gd name="connsiteY75" fmla="*/ 1768862 h 3286821"/>
              <a:gd name="connsiteX76" fmla="*/ 3318185 w 4302977"/>
              <a:gd name="connsiteY76" fmla="*/ 1762590 h 3286821"/>
              <a:gd name="connsiteX77" fmla="*/ 3380911 w 4302977"/>
              <a:gd name="connsiteY77" fmla="*/ 1787680 h 3286821"/>
              <a:gd name="connsiteX78" fmla="*/ 3387183 w 4302977"/>
              <a:gd name="connsiteY78" fmla="*/ 1775135 h 3286821"/>
              <a:gd name="connsiteX79" fmla="*/ 3374638 w 4302977"/>
              <a:gd name="connsiteY79" fmla="*/ 1768862 h 3286821"/>
              <a:gd name="connsiteX80" fmla="*/ 3399728 w 4302977"/>
              <a:gd name="connsiteY80" fmla="*/ 1724954 h 3286821"/>
              <a:gd name="connsiteX81" fmla="*/ 3362093 w 4302977"/>
              <a:gd name="connsiteY81" fmla="*/ 1724954 h 3286821"/>
              <a:gd name="connsiteX82" fmla="*/ 3393456 w 4302977"/>
              <a:gd name="connsiteY82" fmla="*/ 1668501 h 3286821"/>
              <a:gd name="connsiteX83" fmla="*/ 3424819 w 4302977"/>
              <a:gd name="connsiteY83" fmla="*/ 1655956 h 3286821"/>
              <a:gd name="connsiteX84" fmla="*/ 3443636 w 4302977"/>
              <a:gd name="connsiteY84" fmla="*/ 1655956 h 3286821"/>
              <a:gd name="connsiteX85" fmla="*/ 3449909 w 4302977"/>
              <a:gd name="connsiteY85" fmla="*/ 1668501 h 3286821"/>
              <a:gd name="connsiteX86" fmla="*/ 3500089 w 4302977"/>
              <a:gd name="connsiteY86" fmla="*/ 1693592 h 3286821"/>
              <a:gd name="connsiteX87" fmla="*/ 3506362 w 4302977"/>
              <a:gd name="connsiteY87" fmla="*/ 1731227 h 3286821"/>
              <a:gd name="connsiteX88" fmla="*/ 3525180 w 4302977"/>
              <a:gd name="connsiteY88" fmla="*/ 1737499 h 3286821"/>
              <a:gd name="connsiteX89" fmla="*/ 3581633 w 4302977"/>
              <a:gd name="connsiteY89" fmla="*/ 1693592 h 3286821"/>
              <a:gd name="connsiteX90" fmla="*/ 3594178 w 4302977"/>
              <a:gd name="connsiteY90" fmla="*/ 1699864 h 3286821"/>
              <a:gd name="connsiteX91" fmla="*/ 3656903 w 4302977"/>
              <a:gd name="connsiteY91" fmla="*/ 1668501 h 3286821"/>
              <a:gd name="connsiteX92" fmla="*/ 3675721 w 4302977"/>
              <a:gd name="connsiteY92" fmla="*/ 1687319 h 3286821"/>
              <a:gd name="connsiteX93" fmla="*/ 3694539 w 4302977"/>
              <a:gd name="connsiteY93" fmla="*/ 1681046 h 3286821"/>
              <a:gd name="connsiteX94" fmla="*/ 3725902 w 4302977"/>
              <a:gd name="connsiteY94" fmla="*/ 1662229 h 3286821"/>
              <a:gd name="connsiteX95" fmla="*/ 3750992 w 4302977"/>
              <a:gd name="connsiteY95" fmla="*/ 1624593 h 3286821"/>
              <a:gd name="connsiteX96" fmla="*/ 3794900 w 4302977"/>
              <a:gd name="connsiteY96" fmla="*/ 1605776 h 3286821"/>
              <a:gd name="connsiteX97" fmla="*/ 3838808 w 4302977"/>
              <a:gd name="connsiteY97" fmla="*/ 1624593 h 3286821"/>
              <a:gd name="connsiteX98" fmla="*/ 3882716 w 4302977"/>
              <a:gd name="connsiteY98" fmla="*/ 1612048 h 3286821"/>
              <a:gd name="connsiteX99" fmla="*/ 3914078 w 4302977"/>
              <a:gd name="connsiteY99" fmla="*/ 1618321 h 3286821"/>
              <a:gd name="connsiteX100" fmla="*/ 3926623 w 4302977"/>
              <a:gd name="connsiteY100" fmla="*/ 1580685 h 3286821"/>
              <a:gd name="connsiteX101" fmla="*/ 3945441 w 4302977"/>
              <a:gd name="connsiteY101" fmla="*/ 1574413 h 3286821"/>
              <a:gd name="connsiteX102" fmla="*/ 3951714 w 4302977"/>
              <a:gd name="connsiteY102" fmla="*/ 1561868 h 3286821"/>
              <a:gd name="connsiteX103" fmla="*/ 3939169 w 4302977"/>
              <a:gd name="connsiteY103" fmla="*/ 1536778 h 3286821"/>
              <a:gd name="connsiteX104" fmla="*/ 3945441 w 4302977"/>
              <a:gd name="connsiteY104" fmla="*/ 1492870 h 3286821"/>
              <a:gd name="connsiteX105" fmla="*/ 3964259 w 4302977"/>
              <a:gd name="connsiteY105" fmla="*/ 1480324 h 3286821"/>
              <a:gd name="connsiteX106" fmla="*/ 3995622 w 4302977"/>
              <a:gd name="connsiteY106" fmla="*/ 1480324 h 3286821"/>
              <a:gd name="connsiteX107" fmla="*/ 4033257 w 4302977"/>
              <a:gd name="connsiteY107" fmla="*/ 1442689 h 3286821"/>
              <a:gd name="connsiteX108" fmla="*/ 4089710 w 4302977"/>
              <a:gd name="connsiteY108" fmla="*/ 1442689 h 3286821"/>
              <a:gd name="connsiteX109" fmla="*/ 4095983 w 4302977"/>
              <a:gd name="connsiteY109" fmla="*/ 1430144 h 3286821"/>
              <a:gd name="connsiteX110" fmla="*/ 4077165 w 4302977"/>
              <a:gd name="connsiteY110" fmla="*/ 1423871 h 3286821"/>
              <a:gd name="connsiteX111" fmla="*/ 4070892 w 4302977"/>
              <a:gd name="connsiteY111" fmla="*/ 1379963 h 3286821"/>
              <a:gd name="connsiteX112" fmla="*/ 4133618 w 4302977"/>
              <a:gd name="connsiteY112" fmla="*/ 1279603 h 3286821"/>
              <a:gd name="connsiteX113" fmla="*/ 4133618 w 4302977"/>
              <a:gd name="connsiteY113" fmla="*/ 1248240 h 3286821"/>
              <a:gd name="connsiteX114" fmla="*/ 4146163 w 4302977"/>
              <a:gd name="connsiteY114" fmla="*/ 1241967 h 3286821"/>
              <a:gd name="connsiteX115" fmla="*/ 4171253 w 4302977"/>
              <a:gd name="connsiteY115" fmla="*/ 1260785 h 3286821"/>
              <a:gd name="connsiteX116" fmla="*/ 4202616 w 4302977"/>
              <a:gd name="connsiteY116" fmla="*/ 1260785 h 3286821"/>
              <a:gd name="connsiteX117" fmla="*/ 4221434 w 4302977"/>
              <a:gd name="connsiteY117" fmla="*/ 1235695 h 3286821"/>
              <a:gd name="connsiteX118" fmla="*/ 4252797 w 4302977"/>
              <a:gd name="connsiteY118" fmla="*/ 1241967 h 3286821"/>
              <a:gd name="connsiteX119" fmla="*/ 4302977 w 4302977"/>
              <a:gd name="connsiteY119" fmla="*/ 1223149 h 3286821"/>
              <a:gd name="connsiteX120" fmla="*/ 4302977 w 4302977"/>
              <a:gd name="connsiteY120" fmla="*/ 1179242 h 3286821"/>
              <a:gd name="connsiteX121" fmla="*/ 4277887 w 4302977"/>
              <a:gd name="connsiteY121" fmla="*/ 1166696 h 3286821"/>
              <a:gd name="connsiteX122" fmla="*/ 4265342 w 4302977"/>
              <a:gd name="connsiteY122" fmla="*/ 1172969 h 3286821"/>
              <a:gd name="connsiteX123" fmla="*/ 4233979 w 4302977"/>
              <a:gd name="connsiteY123" fmla="*/ 1141606 h 3286821"/>
              <a:gd name="connsiteX124" fmla="*/ 4221434 w 4302977"/>
              <a:gd name="connsiteY124" fmla="*/ 1141606 h 3286821"/>
              <a:gd name="connsiteX125" fmla="*/ 4221434 w 4302977"/>
              <a:gd name="connsiteY125" fmla="*/ 1103971 h 3286821"/>
              <a:gd name="connsiteX126" fmla="*/ 4202616 w 4302977"/>
              <a:gd name="connsiteY126" fmla="*/ 1072608 h 3286821"/>
              <a:gd name="connsiteX127" fmla="*/ 4208889 w 4302977"/>
              <a:gd name="connsiteY127" fmla="*/ 1053790 h 3286821"/>
              <a:gd name="connsiteX128" fmla="*/ 4202616 w 4302977"/>
              <a:gd name="connsiteY128" fmla="*/ 1041245 h 3286821"/>
              <a:gd name="connsiteX129" fmla="*/ 4171253 w 4302977"/>
              <a:gd name="connsiteY129" fmla="*/ 1034973 h 3286821"/>
              <a:gd name="connsiteX130" fmla="*/ 4183799 w 4302977"/>
              <a:gd name="connsiteY130" fmla="*/ 1022427 h 3286821"/>
              <a:gd name="connsiteX131" fmla="*/ 4171253 w 4302977"/>
              <a:gd name="connsiteY131" fmla="*/ 1003610 h 3286821"/>
              <a:gd name="connsiteX132" fmla="*/ 4183799 w 4302977"/>
              <a:gd name="connsiteY132" fmla="*/ 991065 h 3286821"/>
              <a:gd name="connsiteX133" fmla="*/ 4183799 w 4302977"/>
              <a:gd name="connsiteY133" fmla="*/ 953429 h 3286821"/>
              <a:gd name="connsiteX134" fmla="*/ 4164981 w 4302977"/>
              <a:gd name="connsiteY134" fmla="*/ 947157 h 3286821"/>
              <a:gd name="connsiteX135" fmla="*/ 4171253 w 4302977"/>
              <a:gd name="connsiteY135" fmla="*/ 940884 h 3286821"/>
              <a:gd name="connsiteX136" fmla="*/ 4158708 w 4302977"/>
              <a:gd name="connsiteY136" fmla="*/ 928339 h 3286821"/>
              <a:gd name="connsiteX137" fmla="*/ 4164981 w 4302977"/>
              <a:gd name="connsiteY137" fmla="*/ 915794 h 3286821"/>
              <a:gd name="connsiteX138" fmla="*/ 4152436 w 4302977"/>
              <a:gd name="connsiteY138" fmla="*/ 909521 h 3286821"/>
              <a:gd name="connsiteX139" fmla="*/ 4152436 w 4302977"/>
              <a:gd name="connsiteY139" fmla="*/ 896976 h 3286821"/>
              <a:gd name="connsiteX140" fmla="*/ 4158708 w 4302977"/>
              <a:gd name="connsiteY140" fmla="*/ 871886 h 3286821"/>
              <a:gd name="connsiteX141" fmla="*/ 4190071 w 4302977"/>
              <a:gd name="connsiteY141" fmla="*/ 840523 h 3286821"/>
              <a:gd name="connsiteX142" fmla="*/ 4171253 w 4302977"/>
              <a:gd name="connsiteY142" fmla="*/ 815433 h 3286821"/>
              <a:gd name="connsiteX143" fmla="*/ 4158708 w 4302977"/>
              <a:gd name="connsiteY143" fmla="*/ 815433 h 3286821"/>
              <a:gd name="connsiteX144" fmla="*/ 4158708 w 4302977"/>
              <a:gd name="connsiteY144" fmla="*/ 777798 h 3286821"/>
              <a:gd name="connsiteX145" fmla="*/ 4146163 w 4302977"/>
              <a:gd name="connsiteY145" fmla="*/ 771525 h 3286821"/>
              <a:gd name="connsiteX146" fmla="*/ 4133618 w 4302977"/>
              <a:gd name="connsiteY146" fmla="*/ 733890 h 3286821"/>
              <a:gd name="connsiteX147" fmla="*/ 4139891 w 4302977"/>
              <a:gd name="connsiteY147" fmla="*/ 721345 h 3286821"/>
              <a:gd name="connsiteX148" fmla="*/ 4127345 w 4302977"/>
              <a:gd name="connsiteY148" fmla="*/ 702527 h 3286821"/>
              <a:gd name="connsiteX149" fmla="*/ 4121073 w 4302977"/>
              <a:gd name="connsiteY149" fmla="*/ 708799 h 3286821"/>
              <a:gd name="connsiteX150" fmla="*/ 4102255 w 4302977"/>
              <a:gd name="connsiteY150" fmla="*/ 671164 h 3286821"/>
              <a:gd name="connsiteX151" fmla="*/ 4114800 w 4302977"/>
              <a:gd name="connsiteY151" fmla="*/ 658619 h 3286821"/>
              <a:gd name="connsiteX152" fmla="*/ 4095983 w 4302977"/>
              <a:gd name="connsiteY152" fmla="*/ 639801 h 3286821"/>
              <a:gd name="connsiteX153" fmla="*/ 4077165 w 4302977"/>
              <a:gd name="connsiteY153" fmla="*/ 639801 h 3286821"/>
              <a:gd name="connsiteX154" fmla="*/ 4070892 w 4302977"/>
              <a:gd name="connsiteY154" fmla="*/ 614711 h 3286821"/>
              <a:gd name="connsiteX155" fmla="*/ 4058347 w 4302977"/>
              <a:gd name="connsiteY155" fmla="*/ 608438 h 3286821"/>
              <a:gd name="connsiteX156" fmla="*/ 4058347 w 4302977"/>
              <a:gd name="connsiteY156" fmla="*/ 583348 h 3286821"/>
              <a:gd name="connsiteX157" fmla="*/ 4089710 w 4302977"/>
              <a:gd name="connsiteY157" fmla="*/ 539440 h 3286821"/>
              <a:gd name="connsiteX158" fmla="*/ 4083438 w 4302977"/>
              <a:gd name="connsiteY158" fmla="*/ 526895 h 3286821"/>
              <a:gd name="connsiteX159" fmla="*/ 4064620 w 4302977"/>
              <a:gd name="connsiteY159" fmla="*/ 526895 h 3286821"/>
              <a:gd name="connsiteX160" fmla="*/ 4052075 w 4302977"/>
              <a:gd name="connsiteY160" fmla="*/ 539440 h 3286821"/>
              <a:gd name="connsiteX161" fmla="*/ 4026984 w 4302977"/>
              <a:gd name="connsiteY161" fmla="*/ 533168 h 3286821"/>
              <a:gd name="connsiteX162" fmla="*/ 3976804 w 4302977"/>
              <a:gd name="connsiteY162" fmla="*/ 551985 h 3286821"/>
              <a:gd name="connsiteX163" fmla="*/ 3964259 w 4302977"/>
              <a:gd name="connsiteY163" fmla="*/ 539440 h 3286821"/>
              <a:gd name="connsiteX164" fmla="*/ 3951714 w 4302977"/>
              <a:gd name="connsiteY164" fmla="*/ 558258 h 3286821"/>
              <a:gd name="connsiteX165" fmla="*/ 3926623 w 4302977"/>
              <a:gd name="connsiteY165" fmla="*/ 570803 h 3286821"/>
              <a:gd name="connsiteX166" fmla="*/ 3914078 w 4302977"/>
              <a:gd name="connsiteY166" fmla="*/ 564531 h 3286821"/>
              <a:gd name="connsiteX167" fmla="*/ 3901533 w 4302977"/>
              <a:gd name="connsiteY167" fmla="*/ 501805 h 3286821"/>
              <a:gd name="connsiteX168" fmla="*/ 3876443 w 4302977"/>
              <a:gd name="connsiteY168" fmla="*/ 501805 h 3286821"/>
              <a:gd name="connsiteX169" fmla="*/ 3857625 w 4302977"/>
              <a:gd name="connsiteY169" fmla="*/ 476715 h 3286821"/>
              <a:gd name="connsiteX170" fmla="*/ 3863898 w 4302977"/>
              <a:gd name="connsiteY170" fmla="*/ 470442 h 3286821"/>
              <a:gd name="connsiteX171" fmla="*/ 3838808 w 4302977"/>
              <a:gd name="connsiteY171" fmla="*/ 445352 h 3286821"/>
              <a:gd name="connsiteX172" fmla="*/ 3838808 w 4302977"/>
              <a:gd name="connsiteY172" fmla="*/ 432807 h 3286821"/>
              <a:gd name="connsiteX173" fmla="*/ 3863898 w 4302977"/>
              <a:gd name="connsiteY173" fmla="*/ 426534 h 3286821"/>
              <a:gd name="connsiteX174" fmla="*/ 3857625 w 4302977"/>
              <a:gd name="connsiteY174" fmla="*/ 413989 h 3286821"/>
              <a:gd name="connsiteX175" fmla="*/ 3845080 w 4302977"/>
              <a:gd name="connsiteY175" fmla="*/ 413989 h 3286821"/>
              <a:gd name="connsiteX176" fmla="*/ 3851353 w 4302977"/>
              <a:gd name="connsiteY176" fmla="*/ 401444 h 3286821"/>
              <a:gd name="connsiteX177" fmla="*/ 3819990 w 4302977"/>
              <a:gd name="connsiteY177" fmla="*/ 413989 h 3286821"/>
              <a:gd name="connsiteX178" fmla="*/ 3819990 w 4302977"/>
              <a:gd name="connsiteY178" fmla="*/ 432807 h 3286821"/>
              <a:gd name="connsiteX179" fmla="*/ 3788627 w 4302977"/>
              <a:gd name="connsiteY179" fmla="*/ 451624 h 3286821"/>
              <a:gd name="connsiteX180" fmla="*/ 3763537 w 4302977"/>
              <a:gd name="connsiteY180" fmla="*/ 451624 h 3286821"/>
              <a:gd name="connsiteX181" fmla="*/ 3763537 w 4302977"/>
              <a:gd name="connsiteY181" fmla="*/ 432807 h 3286821"/>
              <a:gd name="connsiteX182" fmla="*/ 3750992 w 4302977"/>
              <a:gd name="connsiteY182" fmla="*/ 432807 h 3286821"/>
              <a:gd name="connsiteX183" fmla="*/ 3750992 w 4302977"/>
              <a:gd name="connsiteY183" fmla="*/ 420262 h 3286821"/>
              <a:gd name="connsiteX184" fmla="*/ 3732174 w 4302977"/>
              <a:gd name="connsiteY184" fmla="*/ 401444 h 3286821"/>
              <a:gd name="connsiteX185" fmla="*/ 3713356 w 4302977"/>
              <a:gd name="connsiteY185" fmla="*/ 420262 h 3286821"/>
              <a:gd name="connsiteX186" fmla="*/ 3663176 w 4302977"/>
              <a:gd name="connsiteY186" fmla="*/ 420262 h 3286821"/>
              <a:gd name="connsiteX187" fmla="*/ 3638086 w 4302977"/>
              <a:gd name="connsiteY187" fmla="*/ 382626 h 3286821"/>
              <a:gd name="connsiteX188" fmla="*/ 3612995 w 4302977"/>
              <a:gd name="connsiteY188" fmla="*/ 388899 h 3286821"/>
              <a:gd name="connsiteX189" fmla="*/ 3606723 w 4302977"/>
              <a:gd name="connsiteY189" fmla="*/ 376354 h 3286821"/>
              <a:gd name="connsiteX190" fmla="*/ 3562815 w 4302977"/>
              <a:gd name="connsiteY190" fmla="*/ 363809 h 3286821"/>
              <a:gd name="connsiteX191" fmla="*/ 3562815 w 4302977"/>
              <a:gd name="connsiteY191" fmla="*/ 407716 h 3286821"/>
              <a:gd name="connsiteX192" fmla="*/ 3550270 w 4302977"/>
              <a:gd name="connsiteY192" fmla="*/ 407716 h 3286821"/>
              <a:gd name="connsiteX193" fmla="*/ 3525180 w 4302977"/>
              <a:gd name="connsiteY193" fmla="*/ 382626 h 3286821"/>
              <a:gd name="connsiteX194" fmla="*/ 3512634 w 4302977"/>
              <a:gd name="connsiteY194" fmla="*/ 388899 h 3286821"/>
              <a:gd name="connsiteX195" fmla="*/ 3481272 w 4302977"/>
              <a:gd name="connsiteY195" fmla="*/ 482987 h 3286821"/>
              <a:gd name="connsiteX196" fmla="*/ 3493817 w 4302977"/>
              <a:gd name="connsiteY196" fmla="*/ 508077 h 3286821"/>
              <a:gd name="connsiteX197" fmla="*/ 3512634 w 4302977"/>
              <a:gd name="connsiteY197" fmla="*/ 520623 h 3286821"/>
              <a:gd name="connsiteX198" fmla="*/ 3487544 w 4302977"/>
              <a:gd name="connsiteY198" fmla="*/ 533168 h 3286821"/>
              <a:gd name="connsiteX199" fmla="*/ 3500089 w 4302977"/>
              <a:gd name="connsiteY199" fmla="*/ 533168 h 3286821"/>
              <a:gd name="connsiteX200" fmla="*/ 3506362 w 4302977"/>
              <a:gd name="connsiteY200" fmla="*/ 558258 h 3286821"/>
              <a:gd name="connsiteX201" fmla="*/ 3537725 w 4302977"/>
              <a:gd name="connsiteY201" fmla="*/ 595893 h 3286821"/>
              <a:gd name="connsiteX202" fmla="*/ 3500089 w 4302977"/>
              <a:gd name="connsiteY202" fmla="*/ 595893 h 3286821"/>
              <a:gd name="connsiteX203" fmla="*/ 3462454 w 4302977"/>
              <a:gd name="connsiteY203" fmla="*/ 614711 h 3286821"/>
              <a:gd name="connsiteX204" fmla="*/ 3443636 w 4302977"/>
              <a:gd name="connsiteY204" fmla="*/ 608438 h 3286821"/>
              <a:gd name="connsiteX205" fmla="*/ 3437364 w 4302977"/>
              <a:gd name="connsiteY205" fmla="*/ 570803 h 3286821"/>
              <a:gd name="connsiteX206" fmla="*/ 3399728 w 4302977"/>
              <a:gd name="connsiteY206" fmla="*/ 558258 h 3286821"/>
              <a:gd name="connsiteX207" fmla="*/ 3380911 w 4302977"/>
              <a:gd name="connsiteY207" fmla="*/ 564531 h 3286821"/>
              <a:gd name="connsiteX208" fmla="*/ 3368366 w 4302977"/>
              <a:gd name="connsiteY208" fmla="*/ 545713 h 3286821"/>
              <a:gd name="connsiteX209" fmla="*/ 3368366 w 4302977"/>
              <a:gd name="connsiteY209" fmla="*/ 520623 h 3286821"/>
              <a:gd name="connsiteX210" fmla="*/ 3349548 w 4302977"/>
              <a:gd name="connsiteY210" fmla="*/ 508077 h 3286821"/>
              <a:gd name="connsiteX211" fmla="*/ 3355820 w 4302977"/>
              <a:gd name="connsiteY211" fmla="*/ 501805 h 3286821"/>
              <a:gd name="connsiteX212" fmla="*/ 3343275 w 4302977"/>
              <a:gd name="connsiteY212" fmla="*/ 501805 h 3286821"/>
              <a:gd name="connsiteX213" fmla="*/ 3318185 w 4302977"/>
              <a:gd name="connsiteY213" fmla="*/ 470442 h 3286821"/>
              <a:gd name="connsiteX214" fmla="*/ 3286822 w 4302977"/>
              <a:gd name="connsiteY214" fmla="*/ 451624 h 3286821"/>
              <a:gd name="connsiteX215" fmla="*/ 3261732 w 4302977"/>
              <a:gd name="connsiteY215" fmla="*/ 464170 h 3286821"/>
              <a:gd name="connsiteX216" fmla="*/ 3261732 w 4302977"/>
              <a:gd name="connsiteY216" fmla="*/ 489260 h 3286821"/>
              <a:gd name="connsiteX217" fmla="*/ 3211552 w 4302977"/>
              <a:gd name="connsiteY217" fmla="*/ 476715 h 3286821"/>
              <a:gd name="connsiteX218" fmla="*/ 3199006 w 4302977"/>
              <a:gd name="connsiteY218" fmla="*/ 495532 h 3286821"/>
              <a:gd name="connsiteX219" fmla="*/ 3167644 w 4302977"/>
              <a:gd name="connsiteY219" fmla="*/ 501805 h 3286821"/>
              <a:gd name="connsiteX220" fmla="*/ 3155098 w 4302977"/>
              <a:gd name="connsiteY220" fmla="*/ 508077 h 3286821"/>
              <a:gd name="connsiteX221" fmla="*/ 3161371 w 4302977"/>
              <a:gd name="connsiteY221" fmla="*/ 514350 h 3286821"/>
              <a:gd name="connsiteX222" fmla="*/ 3123736 w 4302977"/>
              <a:gd name="connsiteY222" fmla="*/ 533168 h 3286821"/>
              <a:gd name="connsiteX223" fmla="*/ 3111191 w 4302977"/>
              <a:gd name="connsiteY223" fmla="*/ 533168 h 3286821"/>
              <a:gd name="connsiteX224" fmla="*/ 3086100 w 4302977"/>
              <a:gd name="connsiteY224" fmla="*/ 508077 h 3286821"/>
              <a:gd name="connsiteX225" fmla="*/ 3067283 w 4302977"/>
              <a:gd name="connsiteY225" fmla="*/ 526895 h 3286821"/>
              <a:gd name="connsiteX226" fmla="*/ 3042192 w 4302977"/>
              <a:gd name="connsiteY226" fmla="*/ 526895 h 3286821"/>
              <a:gd name="connsiteX227" fmla="*/ 3017102 w 4302977"/>
              <a:gd name="connsiteY227" fmla="*/ 545713 h 3286821"/>
              <a:gd name="connsiteX228" fmla="*/ 3017102 w 4302977"/>
              <a:gd name="connsiteY228" fmla="*/ 533168 h 3286821"/>
              <a:gd name="connsiteX229" fmla="*/ 3004557 w 4302977"/>
              <a:gd name="connsiteY229" fmla="*/ 533168 h 3286821"/>
              <a:gd name="connsiteX230" fmla="*/ 2992012 w 4302977"/>
              <a:gd name="connsiteY230" fmla="*/ 558258 h 3286821"/>
              <a:gd name="connsiteX231" fmla="*/ 2998284 w 4302977"/>
              <a:gd name="connsiteY231" fmla="*/ 570803 h 3286821"/>
              <a:gd name="connsiteX232" fmla="*/ 2979467 w 4302977"/>
              <a:gd name="connsiteY232" fmla="*/ 595893 h 3286821"/>
              <a:gd name="connsiteX233" fmla="*/ 2966922 w 4302977"/>
              <a:gd name="connsiteY233" fmla="*/ 570803 h 3286821"/>
              <a:gd name="connsiteX234" fmla="*/ 2954376 w 4302977"/>
              <a:gd name="connsiteY234" fmla="*/ 577076 h 3286821"/>
              <a:gd name="connsiteX235" fmla="*/ 2910469 w 4302977"/>
              <a:gd name="connsiteY235" fmla="*/ 564531 h 3286821"/>
              <a:gd name="connsiteX236" fmla="*/ 2897923 w 4302977"/>
              <a:gd name="connsiteY236" fmla="*/ 570803 h 3286821"/>
              <a:gd name="connsiteX237" fmla="*/ 2904196 w 4302977"/>
              <a:gd name="connsiteY237" fmla="*/ 595893 h 3286821"/>
              <a:gd name="connsiteX238" fmla="*/ 2885378 w 4302977"/>
              <a:gd name="connsiteY238" fmla="*/ 620984 h 3286821"/>
              <a:gd name="connsiteX239" fmla="*/ 2860288 w 4302977"/>
              <a:gd name="connsiteY239" fmla="*/ 583348 h 3286821"/>
              <a:gd name="connsiteX240" fmla="*/ 2847743 w 4302977"/>
              <a:gd name="connsiteY240" fmla="*/ 595893 h 3286821"/>
              <a:gd name="connsiteX241" fmla="*/ 2835198 w 4302977"/>
              <a:gd name="connsiteY241" fmla="*/ 589621 h 3286821"/>
              <a:gd name="connsiteX242" fmla="*/ 2816380 w 4302977"/>
              <a:gd name="connsiteY242" fmla="*/ 614711 h 3286821"/>
              <a:gd name="connsiteX243" fmla="*/ 2785017 w 4302977"/>
              <a:gd name="connsiteY243" fmla="*/ 602166 h 3286821"/>
              <a:gd name="connsiteX244" fmla="*/ 2741109 w 4302977"/>
              <a:gd name="connsiteY244" fmla="*/ 639801 h 3286821"/>
              <a:gd name="connsiteX245" fmla="*/ 2709747 w 4302977"/>
              <a:gd name="connsiteY245" fmla="*/ 639801 h 3286821"/>
              <a:gd name="connsiteX246" fmla="*/ 2716019 w 4302977"/>
              <a:gd name="connsiteY246" fmla="*/ 627256 h 3286821"/>
              <a:gd name="connsiteX247" fmla="*/ 2690929 w 4302977"/>
              <a:gd name="connsiteY247" fmla="*/ 583348 h 3286821"/>
              <a:gd name="connsiteX248" fmla="*/ 2653294 w 4302977"/>
              <a:gd name="connsiteY248" fmla="*/ 589621 h 3286821"/>
              <a:gd name="connsiteX249" fmla="*/ 2647021 w 4302977"/>
              <a:gd name="connsiteY249" fmla="*/ 564531 h 3286821"/>
              <a:gd name="connsiteX250" fmla="*/ 2621931 w 4302977"/>
              <a:gd name="connsiteY250" fmla="*/ 545713 h 3286821"/>
              <a:gd name="connsiteX251" fmla="*/ 2578023 w 4302977"/>
              <a:gd name="connsiteY251" fmla="*/ 545713 h 3286821"/>
              <a:gd name="connsiteX252" fmla="*/ 2578023 w 4302977"/>
              <a:gd name="connsiteY252" fmla="*/ 520623 h 3286821"/>
              <a:gd name="connsiteX253" fmla="*/ 2628203 w 4302977"/>
              <a:gd name="connsiteY253" fmla="*/ 514350 h 3286821"/>
              <a:gd name="connsiteX254" fmla="*/ 2647021 w 4302977"/>
              <a:gd name="connsiteY254" fmla="*/ 489260 h 3286821"/>
              <a:gd name="connsiteX255" fmla="*/ 2659566 w 4302977"/>
              <a:gd name="connsiteY255" fmla="*/ 489260 h 3286821"/>
              <a:gd name="connsiteX256" fmla="*/ 2678384 w 4302977"/>
              <a:gd name="connsiteY256" fmla="*/ 470442 h 3286821"/>
              <a:gd name="connsiteX257" fmla="*/ 2672111 w 4302977"/>
              <a:gd name="connsiteY257" fmla="*/ 464170 h 3286821"/>
              <a:gd name="connsiteX258" fmla="*/ 2709747 w 4302977"/>
              <a:gd name="connsiteY258" fmla="*/ 401444 h 3286821"/>
              <a:gd name="connsiteX259" fmla="*/ 2703474 w 4302977"/>
              <a:gd name="connsiteY259" fmla="*/ 376354 h 3286821"/>
              <a:gd name="connsiteX260" fmla="*/ 2722292 w 4302977"/>
              <a:gd name="connsiteY260" fmla="*/ 338718 h 3286821"/>
              <a:gd name="connsiteX261" fmla="*/ 2734837 w 4302977"/>
              <a:gd name="connsiteY261" fmla="*/ 338718 h 3286821"/>
              <a:gd name="connsiteX262" fmla="*/ 2753655 w 4302977"/>
              <a:gd name="connsiteY262" fmla="*/ 319901 h 3286821"/>
              <a:gd name="connsiteX263" fmla="*/ 2772472 w 4302977"/>
              <a:gd name="connsiteY263" fmla="*/ 326173 h 3286821"/>
              <a:gd name="connsiteX264" fmla="*/ 2803835 w 4302977"/>
              <a:gd name="connsiteY264" fmla="*/ 275993 h 3286821"/>
              <a:gd name="connsiteX265" fmla="*/ 2847743 w 4302977"/>
              <a:gd name="connsiteY265" fmla="*/ 275993 h 3286821"/>
              <a:gd name="connsiteX266" fmla="*/ 2904196 w 4302977"/>
              <a:gd name="connsiteY266" fmla="*/ 238357 h 3286821"/>
              <a:gd name="connsiteX267" fmla="*/ 2897923 w 4302977"/>
              <a:gd name="connsiteY267" fmla="*/ 219540 h 3286821"/>
              <a:gd name="connsiteX268" fmla="*/ 2879106 w 4302977"/>
              <a:gd name="connsiteY268" fmla="*/ 219540 h 3286821"/>
              <a:gd name="connsiteX269" fmla="*/ 2866561 w 4302977"/>
              <a:gd name="connsiteY269" fmla="*/ 200722 h 3286821"/>
              <a:gd name="connsiteX270" fmla="*/ 2879106 w 4302977"/>
              <a:gd name="connsiteY270" fmla="*/ 200722 h 3286821"/>
              <a:gd name="connsiteX271" fmla="*/ 2885378 w 4302977"/>
              <a:gd name="connsiteY271" fmla="*/ 181904 h 3286821"/>
              <a:gd name="connsiteX272" fmla="*/ 2910469 w 4302977"/>
              <a:gd name="connsiteY272" fmla="*/ 175632 h 3286821"/>
              <a:gd name="connsiteX273" fmla="*/ 2904196 w 4302977"/>
              <a:gd name="connsiteY273" fmla="*/ 150541 h 3286821"/>
              <a:gd name="connsiteX274" fmla="*/ 2879106 w 4302977"/>
              <a:gd name="connsiteY274" fmla="*/ 119179 h 3286821"/>
              <a:gd name="connsiteX275" fmla="*/ 2841470 w 4302977"/>
              <a:gd name="connsiteY275" fmla="*/ 119179 h 3286821"/>
              <a:gd name="connsiteX276" fmla="*/ 2822653 w 4302977"/>
              <a:gd name="connsiteY276" fmla="*/ 81543 h 3286821"/>
              <a:gd name="connsiteX277" fmla="*/ 2810108 w 4302977"/>
              <a:gd name="connsiteY277" fmla="*/ 81543 h 3286821"/>
              <a:gd name="connsiteX278" fmla="*/ 2791290 w 4302977"/>
              <a:gd name="connsiteY278" fmla="*/ 62726 h 3286821"/>
              <a:gd name="connsiteX279" fmla="*/ 2766200 w 4302977"/>
              <a:gd name="connsiteY279" fmla="*/ 87816 h 3286821"/>
              <a:gd name="connsiteX280" fmla="*/ 2734837 w 4302977"/>
              <a:gd name="connsiteY280" fmla="*/ 81543 h 3286821"/>
              <a:gd name="connsiteX281" fmla="*/ 2722292 w 4302977"/>
              <a:gd name="connsiteY281" fmla="*/ 112906 h 3286821"/>
              <a:gd name="connsiteX282" fmla="*/ 2697201 w 4302977"/>
              <a:gd name="connsiteY282" fmla="*/ 125451 h 3286821"/>
              <a:gd name="connsiteX283" fmla="*/ 2659566 w 4302977"/>
              <a:gd name="connsiteY283" fmla="*/ 112906 h 3286821"/>
              <a:gd name="connsiteX284" fmla="*/ 2647021 w 4302977"/>
              <a:gd name="connsiteY284" fmla="*/ 144269 h 3286821"/>
              <a:gd name="connsiteX285" fmla="*/ 2647021 w 4302977"/>
              <a:gd name="connsiteY285" fmla="*/ 131724 h 3286821"/>
              <a:gd name="connsiteX286" fmla="*/ 2609386 w 4302977"/>
              <a:gd name="connsiteY286" fmla="*/ 137996 h 3286821"/>
              <a:gd name="connsiteX287" fmla="*/ 2596841 w 4302977"/>
              <a:gd name="connsiteY287" fmla="*/ 125451 h 3286821"/>
              <a:gd name="connsiteX288" fmla="*/ 2571750 w 4302977"/>
              <a:gd name="connsiteY288" fmla="*/ 125451 h 3286821"/>
              <a:gd name="connsiteX289" fmla="*/ 2527842 w 4302977"/>
              <a:gd name="connsiteY289" fmla="*/ 150541 h 3286821"/>
              <a:gd name="connsiteX290" fmla="*/ 2515297 w 4302977"/>
              <a:gd name="connsiteY290" fmla="*/ 144269 h 3286821"/>
              <a:gd name="connsiteX291" fmla="*/ 2502752 w 4302977"/>
              <a:gd name="connsiteY291" fmla="*/ 163087 h 3286821"/>
              <a:gd name="connsiteX292" fmla="*/ 2490207 w 4302977"/>
              <a:gd name="connsiteY292" fmla="*/ 144269 h 3286821"/>
              <a:gd name="connsiteX293" fmla="*/ 2496480 w 4302977"/>
              <a:gd name="connsiteY293" fmla="*/ 131724 h 3286821"/>
              <a:gd name="connsiteX294" fmla="*/ 2515297 w 4302977"/>
              <a:gd name="connsiteY294" fmla="*/ 125451 h 3286821"/>
              <a:gd name="connsiteX295" fmla="*/ 2502752 w 4302977"/>
              <a:gd name="connsiteY295" fmla="*/ 119179 h 3286821"/>
              <a:gd name="connsiteX296" fmla="*/ 2496480 w 4302977"/>
              <a:gd name="connsiteY296" fmla="*/ 87816 h 3286821"/>
              <a:gd name="connsiteX297" fmla="*/ 2509025 w 4302977"/>
              <a:gd name="connsiteY297" fmla="*/ 81543 h 3286821"/>
              <a:gd name="connsiteX298" fmla="*/ 2471389 w 4302977"/>
              <a:gd name="connsiteY298" fmla="*/ 68998 h 3286821"/>
              <a:gd name="connsiteX299" fmla="*/ 2483934 w 4302977"/>
              <a:gd name="connsiteY299" fmla="*/ 50180 h 3286821"/>
              <a:gd name="connsiteX300" fmla="*/ 2458844 w 4302977"/>
              <a:gd name="connsiteY300" fmla="*/ 37635 h 3286821"/>
              <a:gd name="connsiteX301" fmla="*/ 2446299 w 4302977"/>
              <a:gd name="connsiteY301" fmla="*/ 50180 h 3286821"/>
              <a:gd name="connsiteX302" fmla="*/ 2414936 w 4302977"/>
              <a:gd name="connsiteY302" fmla="*/ 50180 h 3286821"/>
              <a:gd name="connsiteX303" fmla="*/ 2421209 w 4302977"/>
              <a:gd name="connsiteY303" fmla="*/ 62726 h 3286821"/>
              <a:gd name="connsiteX304" fmla="*/ 2377301 w 4302977"/>
              <a:gd name="connsiteY304" fmla="*/ 112906 h 3286821"/>
              <a:gd name="connsiteX305" fmla="*/ 2345938 w 4302977"/>
              <a:gd name="connsiteY305" fmla="*/ 112906 h 3286821"/>
              <a:gd name="connsiteX306" fmla="*/ 2339665 w 4302977"/>
              <a:gd name="connsiteY306" fmla="*/ 94088 h 3286821"/>
              <a:gd name="connsiteX307" fmla="*/ 2327120 w 4302977"/>
              <a:gd name="connsiteY307" fmla="*/ 106634 h 3286821"/>
              <a:gd name="connsiteX308" fmla="*/ 2314575 w 4302977"/>
              <a:gd name="connsiteY308" fmla="*/ 94088 h 3286821"/>
              <a:gd name="connsiteX309" fmla="*/ 2295758 w 4302977"/>
              <a:gd name="connsiteY309" fmla="*/ 112906 h 3286821"/>
              <a:gd name="connsiteX310" fmla="*/ 2270667 w 4302977"/>
              <a:gd name="connsiteY310" fmla="*/ 112906 h 3286821"/>
              <a:gd name="connsiteX311" fmla="*/ 2245577 w 4302977"/>
              <a:gd name="connsiteY311" fmla="*/ 131724 h 3286821"/>
              <a:gd name="connsiteX312" fmla="*/ 2245577 w 4302977"/>
              <a:gd name="connsiteY312" fmla="*/ 112906 h 3286821"/>
              <a:gd name="connsiteX313" fmla="*/ 2220487 w 4302977"/>
              <a:gd name="connsiteY313" fmla="*/ 94088 h 3286821"/>
              <a:gd name="connsiteX314" fmla="*/ 2164034 w 4302977"/>
              <a:gd name="connsiteY314" fmla="*/ 94088 h 3286821"/>
              <a:gd name="connsiteX315" fmla="*/ 2145216 w 4302977"/>
              <a:gd name="connsiteY315" fmla="*/ 68998 h 3286821"/>
              <a:gd name="connsiteX316" fmla="*/ 2120126 w 4302977"/>
              <a:gd name="connsiteY316" fmla="*/ 68998 h 3286821"/>
              <a:gd name="connsiteX317" fmla="*/ 2113853 w 4302977"/>
              <a:gd name="connsiteY317" fmla="*/ 43908 h 3286821"/>
              <a:gd name="connsiteX318" fmla="*/ 2088763 w 4302977"/>
              <a:gd name="connsiteY318" fmla="*/ 43908 h 3286821"/>
              <a:gd name="connsiteX319" fmla="*/ 2082490 w 4302977"/>
              <a:gd name="connsiteY319" fmla="*/ 0 h 3286821"/>
              <a:gd name="connsiteX320" fmla="*/ 2069945 w 4302977"/>
              <a:gd name="connsiteY320" fmla="*/ 12545 h 3286821"/>
              <a:gd name="connsiteX321" fmla="*/ 2038582 w 4302977"/>
              <a:gd name="connsiteY321" fmla="*/ 0 h 3286821"/>
              <a:gd name="connsiteX322" fmla="*/ 2013492 w 4302977"/>
              <a:gd name="connsiteY322" fmla="*/ 25090 h 3286821"/>
              <a:gd name="connsiteX323" fmla="*/ 2007220 w 4302977"/>
              <a:gd name="connsiteY323" fmla="*/ 12545 h 3286821"/>
              <a:gd name="connsiteX324" fmla="*/ 1994675 w 4302977"/>
              <a:gd name="connsiteY324" fmla="*/ 12545 h 3286821"/>
              <a:gd name="connsiteX325" fmla="*/ 1994675 w 4302977"/>
              <a:gd name="connsiteY325" fmla="*/ 31363 h 3286821"/>
              <a:gd name="connsiteX326" fmla="*/ 1975857 w 4302977"/>
              <a:gd name="connsiteY326" fmla="*/ 43908 h 3286821"/>
              <a:gd name="connsiteX327" fmla="*/ 1982129 w 4302977"/>
              <a:gd name="connsiteY327" fmla="*/ 62726 h 3286821"/>
              <a:gd name="connsiteX328" fmla="*/ 1963312 w 4302977"/>
              <a:gd name="connsiteY328" fmla="*/ 62726 h 3286821"/>
              <a:gd name="connsiteX329" fmla="*/ 1963312 w 4302977"/>
              <a:gd name="connsiteY329" fmla="*/ 75271 h 3286821"/>
              <a:gd name="connsiteX330" fmla="*/ 1944494 w 4302977"/>
              <a:gd name="connsiteY330" fmla="*/ 81543 h 3286821"/>
              <a:gd name="connsiteX331" fmla="*/ 1925676 w 4302977"/>
              <a:gd name="connsiteY331" fmla="*/ 106634 h 3286821"/>
              <a:gd name="connsiteX332" fmla="*/ 1900586 w 4302977"/>
              <a:gd name="connsiteY332" fmla="*/ 100361 h 3286821"/>
              <a:gd name="connsiteX333" fmla="*/ 1869223 w 4302977"/>
              <a:gd name="connsiteY333" fmla="*/ 119179 h 3286821"/>
              <a:gd name="connsiteX334" fmla="*/ 1869223 w 4302977"/>
              <a:gd name="connsiteY334" fmla="*/ 131724 h 3286821"/>
              <a:gd name="connsiteX335" fmla="*/ 1850406 w 4302977"/>
              <a:gd name="connsiteY335" fmla="*/ 125451 h 3286821"/>
              <a:gd name="connsiteX336" fmla="*/ 1850406 w 4302977"/>
              <a:gd name="connsiteY336" fmla="*/ 112906 h 3286821"/>
              <a:gd name="connsiteX337" fmla="*/ 1825315 w 4302977"/>
              <a:gd name="connsiteY337" fmla="*/ 112906 h 3286821"/>
              <a:gd name="connsiteX338" fmla="*/ 1837861 w 4302977"/>
              <a:gd name="connsiteY338" fmla="*/ 169359 h 3286821"/>
              <a:gd name="connsiteX339" fmla="*/ 1856678 w 4302977"/>
              <a:gd name="connsiteY339" fmla="*/ 175632 h 3286821"/>
              <a:gd name="connsiteX340" fmla="*/ 1888041 w 4302977"/>
              <a:gd name="connsiteY340" fmla="*/ 163087 h 3286821"/>
              <a:gd name="connsiteX341" fmla="*/ 1931949 w 4302977"/>
              <a:gd name="connsiteY341" fmla="*/ 194449 h 3286821"/>
              <a:gd name="connsiteX342" fmla="*/ 1894314 w 4302977"/>
              <a:gd name="connsiteY342" fmla="*/ 219540 h 3286821"/>
              <a:gd name="connsiteX343" fmla="*/ 1913131 w 4302977"/>
              <a:gd name="connsiteY343" fmla="*/ 269720 h 3286821"/>
              <a:gd name="connsiteX344" fmla="*/ 1913131 w 4302977"/>
              <a:gd name="connsiteY344" fmla="*/ 288538 h 3286821"/>
              <a:gd name="connsiteX345" fmla="*/ 1900586 w 4302977"/>
              <a:gd name="connsiteY345" fmla="*/ 301083 h 3286821"/>
              <a:gd name="connsiteX346" fmla="*/ 1919404 w 4302977"/>
              <a:gd name="connsiteY346" fmla="*/ 357536 h 3286821"/>
              <a:gd name="connsiteX347" fmla="*/ 1900586 w 4302977"/>
              <a:gd name="connsiteY347" fmla="*/ 376354 h 3286821"/>
              <a:gd name="connsiteX348" fmla="*/ 1856678 w 4302977"/>
              <a:gd name="connsiteY348" fmla="*/ 370081 h 3286821"/>
              <a:gd name="connsiteX349" fmla="*/ 1837861 w 4302977"/>
              <a:gd name="connsiteY349" fmla="*/ 388899 h 3286821"/>
              <a:gd name="connsiteX350" fmla="*/ 1800225 w 4302977"/>
              <a:gd name="connsiteY350" fmla="*/ 395171 h 3286821"/>
              <a:gd name="connsiteX351" fmla="*/ 1787680 w 4302977"/>
              <a:gd name="connsiteY351" fmla="*/ 388899 h 3286821"/>
              <a:gd name="connsiteX352" fmla="*/ 1787680 w 4302977"/>
              <a:gd name="connsiteY352" fmla="*/ 363809 h 3286821"/>
              <a:gd name="connsiteX353" fmla="*/ 1762590 w 4302977"/>
              <a:gd name="connsiteY353" fmla="*/ 351263 h 3286821"/>
              <a:gd name="connsiteX354" fmla="*/ 1750045 w 4302977"/>
              <a:gd name="connsiteY354" fmla="*/ 275993 h 3286821"/>
              <a:gd name="connsiteX355" fmla="*/ 1718682 w 4302977"/>
              <a:gd name="connsiteY355" fmla="*/ 250902 h 3286821"/>
              <a:gd name="connsiteX356" fmla="*/ 1718682 w 4302977"/>
              <a:gd name="connsiteY356" fmla="*/ 238357 h 3286821"/>
              <a:gd name="connsiteX357" fmla="*/ 1630866 w 4302977"/>
              <a:gd name="connsiteY357" fmla="*/ 238357 h 3286821"/>
              <a:gd name="connsiteX358" fmla="*/ 1599503 w 4302977"/>
              <a:gd name="connsiteY358" fmla="*/ 225812 h 3286821"/>
              <a:gd name="connsiteX359" fmla="*/ 1593231 w 4302977"/>
              <a:gd name="connsiteY359" fmla="*/ 206995 h 3286821"/>
              <a:gd name="connsiteX360" fmla="*/ 1574413 w 4302977"/>
              <a:gd name="connsiteY360" fmla="*/ 232085 h 3286821"/>
              <a:gd name="connsiteX361" fmla="*/ 1549323 w 4302977"/>
              <a:gd name="connsiteY361" fmla="*/ 200722 h 3286821"/>
              <a:gd name="connsiteX362" fmla="*/ 1517960 w 4302977"/>
              <a:gd name="connsiteY362" fmla="*/ 213267 h 3286821"/>
              <a:gd name="connsiteX363" fmla="*/ 1511687 w 4302977"/>
              <a:gd name="connsiteY363" fmla="*/ 225812 h 3286821"/>
              <a:gd name="connsiteX364" fmla="*/ 1486597 w 4302977"/>
              <a:gd name="connsiteY364" fmla="*/ 225812 h 3286821"/>
              <a:gd name="connsiteX365" fmla="*/ 1480325 w 4302977"/>
              <a:gd name="connsiteY365" fmla="*/ 206995 h 3286821"/>
              <a:gd name="connsiteX366" fmla="*/ 1455234 w 4302977"/>
              <a:gd name="connsiteY366" fmla="*/ 206995 h 3286821"/>
              <a:gd name="connsiteX367" fmla="*/ 1436417 w 4302977"/>
              <a:gd name="connsiteY367" fmla="*/ 244630 h 3286821"/>
              <a:gd name="connsiteX368" fmla="*/ 1442689 w 4302977"/>
              <a:gd name="connsiteY368" fmla="*/ 257175 h 3286821"/>
              <a:gd name="connsiteX369" fmla="*/ 1423871 w 4302977"/>
              <a:gd name="connsiteY369" fmla="*/ 288538 h 3286821"/>
              <a:gd name="connsiteX370" fmla="*/ 1430144 w 4302977"/>
              <a:gd name="connsiteY370" fmla="*/ 307356 h 3286821"/>
              <a:gd name="connsiteX371" fmla="*/ 1405054 w 4302977"/>
              <a:gd name="connsiteY371" fmla="*/ 344991 h 3286821"/>
              <a:gd name="connsiteX372" fmla="*/ 1417599 w 4302977"/>
              <a:gd name="connsiteY372" fmla="*/ 363809 h 3286821"/>
              <a:gd name="connsiteX373" fmla="*/ 1436417 w 4302977"/>
              <a:gd name="connsiteY373" fmla="*/ 370081 h 3286821"/>
              <a:gd name="connsiteX374" fmla="*/ 1436417 w 4302977"/>
              <a:gd name="connsiteY374" fmla="*/ 407716 h 3286821"/>
              <a:gd name="connsiteX375" fmla="*/ 1423871 w 4302977"/>
              <a:gd name="connsiteY375" fmla="*/ 426534 h 3286821"/>
              <a:gd name="connsiteX376" fmla="*/ 1417599 w 4302977"/>
              <a:gd name="connsiteY376" fmla="*/ 420262 h 3286821"/>
              <a:gd name="connsiteX377" fmla="*/ 1392509 w 4302977"/>
              <a:gd name="connsiteY377" fmla="*/ 432807 h 3286821"/>
              <a:gd name="connsiteX378" fmla="*/ 1348601 w 4302977"/>
              <a:gd name="connsiteY378" fmla="*/ 495532 h 3286821"/>
              <a:gd name="connsiteX379" fmla="*/ 1336056 w 4302977"/>
              <a:gd name="connsiteY379" fmla="*/ 489260 h 3286821"/>
              <a:gd name="connsiteX380" fmla="*/ 1304693 w 4302977"/>
              <a:gd name="connsiteY380" fmla="*/ 520623 h 3286821"/>
              <a:gd name="connsiteX381" fmla="*/ 1310965 w 4302977"/>
              <a:gd name="connsiteY381" fmla="*/ 545713 h 3286821"/>
              <a:gd name="connsiteX382" fmla="*/ 1298420 w 4302977"/>
              <a:gd name="connsiteY382" fmla="*/ 558258 h 3286821"/>
              <a:gd name="connsiteX383" fmla="*/ 1342328 w 4302977"/>
              <a:gd name="connsiteY383" fmla="*/ 614711 h 3286821"/>
              <a:gd name="connsiteX384" fmla="*/ 1329783 w 4302977"/>
              <a:gd name="connsiteY384" fmla="*/ 652346 h 3286821"/>
              <a:gd name="connsiteX385" fmla="*/ 1373691 w 4302977"/>
              <a:gd name="connsiteY385" fmla="*/ 708799 h 3286821"/>
              <a:gd name="connsiteX386" fmla="*/ 1367418 w 4302977"/>
              <a:gd name="connsiteY386" fmla="*/ 752707 h 3286821"/>
              <a:gd name="connsiteX387" fmla="*/ 1329783 w 4302977"/>
              <a:gd name="connsiteY387" fmla="*/ 790343 h 3286821"/>
              <a:gd name="connsiteX388" fmla="*/ 1310965 w 4302977"/>
              <a:gd name="connsiteY388" fmla="*/ 790343 h 3286821"/>
              <a:gd name="connsiteX389" fmla="*/ 1292148 w 4302977"/>
              <a:gd name="connsiteY389" fmla="*/ 802888 h 3286821"/>
              <a:gd name="connsiteX390" fmla="*/ 1292148 w 4302977"/>
              <a:gd name="connsiteY390" fmla="*/ 815433 h 3286821"/>
              <a:gd name="connsiteX391" fmla="*/ 1267057 w 4302977"/>
              <a:gd name="connsiteY391" fmla="*/ 809160 h 3286821"/>
              <a:gd name="connsiteX392" fmla="*/ 1267057 w 4302977"/>
              <a:gd name="connsiteY392" fmla="*/ 884431 h 3286821"/>
              <a:gd name="connsiteX393" fmla="*/ 1304693 w 4302977"/>
              <a:gd name="connsiteY393" fmla="*/ 959702 h 3286821"/>
              <a:gd name="connsiteX394" fmla="*/ 1285875 w 4302977"/>
              <a:gd name="connsiteY394" fmla="*/ 984792 h 3286821"/>
              <a:gd name="connsiteX395" fmla="*/ 1260785 w 4302977"/>
              <a:gd name="connsiteY395" fmla="*/ 984792 h 3286821"/>
              <a:gd name="connsiteX396" fmla="*/ 1260785 w 4302977"/>
              <a:gd name="connsiteY396" fmla="*/ 1003610 h 3286821"/>
              <a:gd name="connsiteX397" fmla="*/ 1235695 w 4302977"/>
              <a:gd name="connsiteY397" fmla="*/ 1003610 h 3286821"/>
              <a:gd name="connsiteX398" fmla="*/ 1229422 w 4302977"/>
              <a:gd name="connsiteY398" fmla="*/ 1022427 h 3286821"/>
              <a:gd name="connsiteX399" fmla="*/ 1241967 w 4302977"/>
              <a:gd name="connsiteY399" fmla="*/ 1053790 h 3286821"/>
              <a:gd name="connsiteX400" fmla="*/ 1229422 w 4302977"/>
              <a:gd name="connsiteY400" fmla="*/ 1072608 h 3286821"/>
              <a:gd name="connsiteX401" fmla="*/ 1166696 w 4302977"/>
              <a:gd name="connsiteY401" fmla="*/ 1053790 h 3286821"/>
              <a:gd name="connsiteX402" fmla="*/ 1166696 w 4302977"/>
              <a:gd name="connsiteY402" fmla="*/ 1066335 h 3286821"/>
              <a:gd name="connsiteX403" fmla="*/ 1147879 w 4302977"/>
              <a:gd name="connsiteY403" fmla="*/ 1053790 h 3286821"/>
              <a:gd name="connsiteX404" fmla="*/ 1135334 w 4302977"/>
              <a:gd name="connsiteY404" fmla="*/ 1066335 h 3286821"/>
              <a:gd name="connsiteX405" fmla="*/ 1122789 w 4302977"/>
              <a:gd name="connsiteY405" fmla="*/ 1122788 h 3286821"/>
              <a:gd name="connsiteX406" fmla="*/ 1147879 w 4302977"/>
              <a:gd name="connsiteY406" fmla="*/ 1129061 h 3286821"/>
              <a:gd name="connsiteX407" fmla="*/ 1122789 w 4302977"/>
              <a:gd name="connsiteY407" fmla="*/ 1154151 h 3286821"/>
              <a:gd name="connsiteX408" fmla="*/ 1122789 w 4302977"/>
              <a:gd name="connsiteY408" fmla="*/ 1179242 h 3286821"/>
              <a:gd name="connsiteX409" fmla="*/ 1085153 w 4302977"/>
              <a:gd name="connsiteY409" fmla="*/ 1172969 h 3286821"/>
              <a:gd name="connsiteX410" fmla="*/ 1047518 w 4302977"/>
              <a:gd name="connsiteY410" fmla="*/ 1185514 h 3286821"/>
              <a:gd name="connsiteX411" fmla="*/ 1047518 w 4302977"/>
              <a:gd name="connsiteY411" fmla="*/ 1223149 h 3286821"/>
              <a:gd name="connsiteX412" fmla="*/ 1034973 w 4302977"/>
              <a:gd name="connsiteY412" fmla="*/ 1254512 h 3286821"/>
              <a:gd name="connsiteX413" fmla="*/ 1016155 w 4302977"/>
              <a:gd name="connsiteY413" fmla="*/ 1273330 h 3286821"/>
              <a:gd name="connsiteX414" fmla="*/ 1016155 w 4302977"/>
              <a:gd name="connsiteY414" fmla="*/ 1285875 h 3286821"/>
              <a:gd name="connsiteX415" fmla="*/ 997337 w 4302977"/>
              <a:gd name="connsiteY415" fmla="*/ 1279603 h 3286821"/>
              <a:gd name="connsiteX416" fmla="*/ 984792 w 4302977"/>
              <a:gd name="connsiteY416" fmla="*/ 1323510 h 3286821"/>
              <a:gd name="connsiteX417" fmla="*/ 991065 w 4302977"/>
              <a:gd name="connsiteY417" fmla="*/ 1342328 h 3286821"/>
              <a:gd name="connsiteX418" fmla="*/ 972247 w 4302977"/>
              <a:gd name="connsiteY418" fmla="*/ 1367418 h 3286821"/>
              <a:gd name="connsiteX419" fmla="*/ 984792 w 4302977"/>
              <a:gd name="connsiteY419" fmla="*/ 1379963 h 3286821"/>
              <a:gd name="connsiteX420" fmla="*/ 965974 w 4302977"/>
              <a:gd name="connsiteY420" fmla="*/ 1405054 h 3286821"/>
              <a:gd name="connsiteX421" fmla="*/ 978520 w 4302977"/>
              <a:gd name="connsiteY421" fmla="*/ 1411326 h 3286821"/>
              <a:gd name="connsiteX422" fmla="*/ 991065 w 4302977"/>
              <a:gd name="connsiteY422" fmla="*/ 1442689 h 3286821"/>
              <a:gd name="connsiteX423" fmla="*/ 984792 w 4302977"/>
              <a:gd name="connsiteY423" fmla="*/ 1467779 h 3286821"/>
              <a:gd name="connsiteX424" fmla="*/ 997337 w 4302977"/>
              <a:gd name="connsiteY424" fmla="*/ 1474052 h 3286821"/>
              <a:gd name="connsiteX425" fmla="*/ 978520 w 4302977"/>
              <a:gd name="connsiteY425" fmla="*/ 1486597 h 3286821"/>
              <a:gd name="connsiteX426" fmla="*/ 984792 w 4302977"/>
              <a:gd name="connsiteY426" fmla="*/ 1517960 h 3286821"/>
              <a:gd name="connsiteX427" fmla="*/ 991065 w 4302977"/>
              <a:gd name="connsiteY427" fmla="*/ 1530505 h 3286821"/>
              <a:gd name="connsiteX428" fmla="*/ 1016155 w 4302977"/>
              <a:gd name="connsiteY428" fmla="*/ 1530505 h 3286821"/>
              <a:gd name="connsiteX429" fmla="*/ 1016155 w 4302977"/>
              <a:gd name="connsiteY429" fmla="*/ 1549323 h 3286821"/>
              <a:gd name="connsiteX430" fmla="*/ 1003610 w 4302977"/>
              <a:gd name="connsiteY430" fmla="*/ 1555595 h 3286821"/>
              <a:gd name="connsiteX431" fmla="*/ 978520 w 4302977"/>
              <a:gd name="connsiteY431" fmla="*/ 1605776 h 3286821"/>
              <a:gd name="connsiteX432" fmla="*/ 984792 w 4302977"/>
              <a:gd name="connsiteY432" fmla="*/ 1612048 h 3286821"/>
              <a:gd name="connsiteX433" fmla="*/ 965974 w 4302977"/>
              <a:gd name="connsiteY433" fmla="*/ 1655956 h 3286821"/>
              <a:gd name="connsiteX434" fmla="*/ 940884 w 4302977"/>
              <a:gd name="connsiteY434" fmla="*/ 1668501 h 3286821"/>
              <a:gd name="connsiteX435" fmla="*/ 934612 w 4302977"/>
              <a:gd name="connsiteY435" fmla="*/ 1687319 h 3286821"/>
              <a:gd name="connsiteX436" fmla="*/ 915794 w 4302977"/>
              <a:gd name="connsiteY436" fmla="*/ 1706137 h 3286821"/>
              <a:gd name="connsiteX437" fmla="*/ 903249 w 4302977"/>
              <a:gd name="connsiteY437" fmla="*/ 1706137 h 3286821"/>
              <a:gd name="connsiteX438" fmla="*/ 903249 w 4302977"/>
              <a:gd name="connsiteY438" fmla="*/ 1718682 h 3286821"/>
              <a:gd name="connsiteX439" fmla="*/ 884431 w 4302977"/>
              <a:gd name="connsiteY439" fmla="*/ 1737499 h 3286821"/>
              <a:gd name="connsiteX440" fmla="*/ 802888 w 4302977"/>
              <a:gd name="connsiteY440" fmla="*/ 1737499 h 3286821"/>
              <a:gd name="connsiteX441" fmla="*/ 802888 w 4302977"/>
              <a:gd name="connsiteY441" fmla="*/ 1750045 h 3286821"/>
              <a:gd name="connsiteX442" fmla="*/ 821706 w 4302977"/>
              <a:gd name="connsiteY442" fmla="*/ 1762590 h 3286821"/>
              <a:gd name="connsiteX443" fmla="*/ 802888 w 4302977"/>
              <a:gd name="connsiteY443" fmla="*/ 1793953 h 3286821"/>
              <a:gd name="connsiteX444" fmla="*/ 758980 w 4302977"/>
              <a:gd name="connsiteY444" fmla="*/ 1793953 h 3286821"/>
              <a:gd name="connsiteX445" fmla="*/ 746435 w 4302977"/>
              <a:gd name="connsiteY445" fmla="*/ 1800225 h 3286821"/>
              <a:gd name="connsiteX446" fmla="*/ 746435 w 4302977"/>
              <a:gd name="connsiteY446" fmla="*/ 1812770 h 3286821"/>
              <a:gd name="connsiteX447" fmla="*/ 708799 w 4302977"/>
              <a:gd name="connsiteY447" fmla="*/ 1812770 h 3286821"/>
              <a:gd name="connsiteX448" fmla="*/ 702527 w 4302977"/>
              <a:gd name="connsiteY448" fmla="*/ 1831588 h 3286821"/>
              <a:gd name="connsiteX449" fmla="*/ 671164 w 4302977"/>
              <a:gd name="connsiteY449" fmla="*/ 1831588 h 3286821"/>
              <a:gd name="connsiteX450" fmla="*/ 652346 w 4302977"/>
              <a:gd name="connsiteY450" fmla="*/ 1850406 h 3286821"/>
              <a:gd name="connsiteX451" fmla="*/ 652346 w 4302977"/>
              <a:gd name="connsiteY451" fmla="*/ 1837860 h 3286821"/>
              <a:gd name="connsiteX452" fmla="*/ 639801 w 4302977"/>
              <a:gd name="connsiteY452" fmla="*/ 1831588 h 3286821"/>
              <a:gd name="connsiteX453" fmla="*/ 627256 w 4302977"/>
              <a:gd name="connsiteY453" fmla="*/ 1850406 h 3286821"/>
              <a:gd name="connsiteX454" fmla="*/ 633529 w 4302977"/>
              <a:gd name="connsiteY454" fmla="*/ 1875496 h 3286821"/>
              <a:gd name="connsiteX455" fmla="*/ 620984 w 4302977"/>
              <a:gd name="connsiteY455" fmla="*/ 1881768 h 3286821"/>
              <a:gd name="connsiteX456" fmla="*/ 627256 w 4302977"/>
              <a:gd name="connsiteY456" fmla="*/ 1900586 h 3286821"/>
              <a:gd name="connsiteX457" fmla="*/ 602166 w 4302977"/>
              <a:gd name="connsiteY457" fmla="*/ 1906859 h 3286821"/>
              <a:gd name="connsiteX458" fmla="*/ 589621 w 4302977"/>
              <a:gd name="connsiteY458" fmla="*/ 1894313 h 3286821"/>
              <a:gd name="connsiteX459" fmla="*/ 589621 w 4302977"/>
              <a:gd name="connsiteY459" fmla="*/ 1906859 h 3286821"/>
              <a:gd name="connsiteX460" fmla="*/ 602166 w 4302977"/>
              <a:gd name="connsiteY460" fmla="*/ 1919404 h 3286821"/>
              <a:gd name="connsiteX461" fmla="*/ 602166 w 4302977"/>
              <a:gd name="connsiteY461" fmla="*/ 1963312 h 3286821"/>
              <a:gd name="connsiteX462" fmla="*/ 620984 w 4302977"/>
              <a:gd name="connsiteY462" fmla="*/ 1969584 h 3286821"/>
              <a:gd name="connsiteX463" fmla="*/ 646074 w 4302977"/>
              <a:gd name="connsiteY463" fmla="*/ 2019765 h 3286821"/>
              <a:gd name="connsiteX464" fmla="*/ 620984 w 4302977"/>
              <a:gd name="connsiteY464" fmla="*/ 2019765 h 3286821"/>
              <a:gd name="connsiteX465" fmla="*/ 608438 w 4302977"/>
              <a:gd name="connsiteY465" fmla="*/ 2007220 h 3286821"/>
              <a:gd name="connsiteX466" fmla="*/ 589621 w 4302977"/>
              <a:gd name="connsiteY466" fmla="*/ 2038582 h 3286821"/>
              <a:gd name="connsiteX467" fmla="*/ 564531 w 4302977"/>
              <a:gd name="connsiteY467" fmla="*/ 2051128 h 3286821"/>
              <a:gd name="connsiteX468" fmla="*/ 583348 w 4302977"/>
              <a:gd name="connsiteY468" fmla="*/ 2076218 h 3286821"/>
              <a:gd name="connsiteX469" fmla="*/ 558258 w 4302977"/>
              <a:gd name="connsiteY469" fmla="*/ 2101308 h 3286821"/>
              <a:gd name="connsiteX470" fmla="*/ 539440 w 4302977"/>
              <a:gd name="connsiteY470" fmla="*/ 2088763 h 3286821"/>
              <a:gd name="connsiteX471" fmla="*/ 539440 w 4302977"/>
              <a:gd name="connsiteY471" fmla="*/ 2076218 h 3286821"/>
              <a:gd name="connsiteX472" fmla="*/ 514350 w 4302977"/>
              <a:gd name="connsiteY472" fmla="*/ 2069945 h 3286821"/>
              <a:gd name="connsiteX473" fmla="*/ 489260 w 4302977"/>
              <a:gd name="connsiteY473" fmla="*/ 2101308 h 3286821"/>
              <a:gd name="connsiteX474" fmla="*/ 476715 w 4302977"/>
              <a:gd name="connsiteY474" fmla="*/ 2101308 h 3286821"/>
              <a:gd name="connsiteX475" fmla="*/ 445352 w 4302977"/>
              <a:gd name="connsiteY475" fmla="*/ 2063673 h 3286821"/>
              <a:gd name="connsiteX476" fmla="*/ 432807 w 4302977"/>
              <a:gd name="connsiteY476" fmla="*/ 2063673 h 3286821"/>
              <a:gd name="connsiteX477" fmla="*/ 432807 w 4302977"/>
              <a:gd name="connsiteY477" fmla="*/ 2076218 h 3286821"/>
              <a:gd name="connsiteX478" fmla="*/ 413989 w 4302977"/>
              <a:gd name="connsiteY478" fmla="*/ 2088763 h 3286821"/>
              <a:gd name="connsiteX479" fmla="*/ 395171 w 4302977"/>
              <a:gd name="connsiteY479" fmla="*/ 2069945 h 3286821"/>
              <a:gd name="connsiteX480" fmla="*/ 388899 w 4302977"/>
              <a:gd name="connsiteY480" fmla="*/ 2076218 h 3286821"/>
              <a:gd name="connsiteX481" fmla="*/ 382626 w 4302977"/>
              <a:gd name="connsiteY481" fmla="*/ 2095035 h 3286821"/>
              <a:gd name="connsiteX482" fmla="*/ 407716 w 4302977"/>
              <a:gd name="connsiteY482" fmla="*/ 2113853 h 3286821"/>
              <a:gd name="connsiteX483" fmla="*/ 407716 w 4302977"/>
              <a:gd name="connsiteY483" fmla="*/ 2132671 h 3286821"/>
              <a:gd name="connsiteX484" fmla="*/ 395171 w 4302977"/>
              <a:gd name="connsiteY484" fmla="*/ 2132671 h 3286821"/>
              <a:gd name="connsiteX485" fmla="*/ 395171 w 4302977"/>
              <a:gd name="connsiteY485" fmla="*/ 2170306 h 3286821"/>
              <a:gd name="connsiteX486" fmla="*/ 407716 w 4302977"/>
              <a:gd name="connsiteY486" fmla="*/ 2189124 h 3286821"/>
              <a:gd name="connsiteX487" fmla="*/ 401444 w 4302977"/>
              <a:gd name="connsiteY487" fmla="*/ 2207942 h 3286821"/>
              <a:gd name="connsiteX488" fmla="*/ 420262 w 4302977"/>
              <a:gd name="connsiteY488" fmla="*/ 2220487 h 3286821"/>
              <a:gd name="connsiteX489" fmla="*/ 407716 w 4302977"/>
              <a:gd name="connsiteY489" fmla="*/ 2233032 h 3286821"/>
              <a:gd name="connsiteX490" fmla="*/ 426534 w 4302977"/>
              <a:gd name="connsiteY490" fmla="*/ 2251850 h 3286821"/>
              <a:gd name="connsiteX491" fmla="*/ 420262 w 4302977"/>
              <a:gd name="connsiteY491" fmla="*/ 2258122 h 3286821"/>
              <a:gd name="connsiteX492" fmla="*/ 382626 w 4302977"/>
              <a:gd name="connsiteY492" fmla="*/ 2258122 h 3286821"/>
              <a:gd name="connsiteX493" fmla="*/ 363809 w 4302977"/>
              <a:gd name="connsiteY493" fmla="*/ 2239304 h 3286821"/>
              <a:gd name="connsiteX494" fmla="*/ 357536 w 4302977"/>
              <a:gd name="connsiteY494" fmla="*/ 2258122 h 3286821"/>
              <a:gd name="connsiteX495" fmla="*/ 344991 w 4302977"/>
              <a:gd name="connsiteY495" fmla="*/ 2264395 h 3286821"/>
              <a:gd name="connsiteX496" fmla="*/ 275993 w 4302977"/>
              <a:gd name="connsiteY496" fmla="*/ 2264395 h 3286821"/>
              <a:gd name="connsiteX497" fmla="*/ 275993 w 4302977"/>
              <a:gd name="connsiteY497" fmla="*/ 2251850 h 3286821"/>
              <a:gd name="connsiteX498" fmla="*/ 263448 w 4302977"/>
              <a:gd name="connsiteY498" fmla="*/ 2251850 h 3286821"/>
              <a:gd name="connsiteX499" fmla="*/ 244630 w 4302977"/>
              <a:gd name="connsiteY499" fmla="*/ 2276940 h 3286821"/>
              <a:gd name="connsiteX500" fmla="*/ 188177 w 4302977"/>
              <a:gd name="connsiteY500" fmla="*/ 2264395 h 3286821"/>
              <a:gd name="connsiteX501" fmla="*/ 188177 w 4302977"/>
              <a:gd name="connsiteY501" fmla="*/ 2276940 h 3286821"/>
              <a:gd name="connsiteX502" fmla="*/ 163087 w 4302977"/>
              <a:gd name="connsiteY502" fmla="*/ 2283212 h 3286821"/>
              <a:gd name="connsiteX503" fmla="*/ 163087 w 4302977"/>
              <a:gd name="connsiteY503" fmla="*/ 2352210 h 3286821"/>
              <a:gd name="connsiteX504" fmla="*/ 150541 w 4302977"/>
              <a:gd name="connsiteY504" fmla="*/ 2358483 h 3286821"/>
              <a:gd name="connsiteX505" fmla="*/ 156814 w 4302977"/>
              <a:gd name="connsiteY505" fmla="*/ 2371028 h 3286821"/>
              <a:gd name="connsiteX506" fmla="*/ 137996 w 4302977"/>
              <a:gd name="connsiteY506" fmla="*/ 2408664 h 3286821"/>
              <a:gd name="connsiteX507" fmla="*/ 87816 w 4302977"/>
              <a:gd name="connsiteY507" fmla="*/ 2408664 h 3286821"/>
              <a:gd name="connsiteX508" fmla="*/ 87816 w 4302977"/>
              <a:gd name="connsiteY508" fmla="*/ 2421209 h 3286821"/>
              <a:gd name="connsiteX509" fmla="*/ 75271 w 4302977"/>
              <a:gd name="connsiteY509" fmla="*/ 2414936 h 3286821"/>
              <a:gd name="connsiteX510" fmla="*/ 68998 w 4302977"/>
              <a:gd name="connsiteY510" fmla="*/ 2396118 h 3286821"/>
              <a:gd name="connsiteX511" fmla="*/ 56453 w 4302977"/>
              <a:gd name="connsiteY511" fmla="*/ 2408664 h 3286821"/>
              <a:gd name="connsiteX512" fmla="*/ 50180 w 4302977"/>
              <a:gd name="connsiteY512" fmla="*/ 2440026 h 3286821"/>
              <a:gd name="connsiteX513" fmla="*/ 68998 w 4302977"/>
              <a:gd name="connsiteY513" fmla="*/ 2477662 h 3286821"/>
              <a:gd name="connsiteX514" fmla="*/ 75271 w 4302977"/>
              <a:gd name="connsiteY514" fmla="*/ 2527842 h 3286821"/>
              <a:gd name="connsiteX515" fmla="*/ 144269 w 4302977"/>
              <a:gd name="connsiteY515" fmla="*/ 2540387 h 3286821"/>
              <a:gd name="connsiteX516" fmla="*/ 125451 w 4302977"/>
              <a:gd name="connsiteY516" fmla="*/ 2584295 h 3286821"/>
              <a:gd name="connsiteX517" fmla="*/ 56453 w 4302977"/>
              <a:gd name="connsiteY517" fmla="*/ 2590568 h 3286821"/>
              <a:gd name="connsiteX518" fmla="*/ 62726 w 4302977"/>
              <a:gd name="connsiteY518" fmla="*/ 2665839 h 3286821"/>
              <a:gd name="connsiteX519" fmla="*/ 6273 w 4302977"/>
              <a:gd name="connsiteY519" fmla="*/ 2728564 h 3286821"/>
              <a:gd name="connsiteX520" fmla="*/ 12545 w 4302977"/>
              <a:gd name="connsiteY520" fmla="*/ 2766200 h 3286821"/>
              <a:gd name="connsiteX521" fmla="*/ 0 w 4302977"/>
              <a:gd name="connsiteY521" fmla="*/ 2866560 h 3286821"/>
              <a:gd name="connsiteX522" fmla="*/ 43908 w 4302977"/>
              <a:gd name="connsiteY522" fmla="*/ 2979467 h 3286821"/>
              <a:gd name="connsiteX523" fmla="*/ 50180 w 4302977"/>
              <a:gd name="connsiteY523" fmla="*/ 3035920 h 3286821"/>
              <a:gd name="connsiteX524" fmla="*/ 87816 w 4302977"/>
              <a:gd name="connsiteY524" fmla="*/ 3048465 h 3286821"/>
              <a:gd name="connsiteX525" fmla="*/ 94088 w 4302977"/>
              <a:gd name="connsiteY525" fmla="*/ 3111190 h 3286821"/>
              <a:gd name="connsiteX526" fmla="*/ 131724 w 4302977"/>
              <a:gd name="connsiteY526" fmla="*/ 3123735 h 3286821"/>
              <a:gd name="connsiteX527" fmla="*/ 137996 w 4302977"/>
              <a:gd name="connsiteY527" fmla="*/ 3136281 h 3286821"/>
              <a:gd name="connsiteX528" fmla="*/ 137996 w 4302977"/>
              <a:gd name="connsiteY528" fmla="*/ 3155098 h 3286821"/>
              <a:gd name="connsiteX529" fmla="*/ 131724 w 4302977"/>
              <a:gd name="connsiteY529" fmla="*/ 3167643 h 3286821"/>
              <a:gd name="connsiteX530" fmla="*/ 119179 w 4302977"/>
              <a:gd name="connsiteY530" fmla="*/ 3167643 h 3286821"/>
              <a:gd name="connsiteX531" fmla="*/ 119179 w 4302977"/>
              <a:gd name="connsiteY531" fmla="*/ 3186461 h 3286821"/>
              <a:gd name="connsiteX532" fmla="*/ 144269 w 4302977"/>
              <a:gd name="connsiteY532" fmla="*/ 3205279 h 3286821"/>
              <a:gd name="connsiteX533" fmla="*/ 150541 w 4302977"/>
              <a:gd name="connsiteY533" fmla="*/ 3224096 h 3286821"/>
              <a:gd name="connsiteX534" fmla="*/ 144269 w 4302977"/>
              <a:gd name="connsiteY534" fmla="*/ 3274277 h 3286821"/>
              <a:gd name="connsiteX535" fmla="*/ 156814 w 4302977"/>
              <a:gd name="connsiteY535" fmla="*/ 3286822 h 3286821"/>
              <a:gd name="connsiteX536" fmla="*/ 188177 w 4302977"/>
              <a:gd name="connsiteY536" fmla="*/ 3261732 h 3286821"/>
              <a:gd name="connsiteX537" fmla="*/ 213267 w 4302977"/>
              <a:gd name="connsiteY537" fmla="*/ 3255459 h 3286821"/>
              <a:gd name="connsiteX538" fmla="*/ 238357 w 4302977"/>
              <a:gd name="connsiteY538" fmla="*/ 3255459 h 3286821"/>
              <a:gd name="connsiteX539" fmla="*/ 263448 w 4302977"/>
              <a:gd name="connsiteY539" fmla="*/ 3280550 h 3286821"/>
              <a:gd name="connsiteX540" fmla="*/ 294810 w 4302977"/>
              <a:gd name="connsiteY540" fmla="*/ 3280550 h 3286821"/>
              <a:gd name="connsiteX541" fmla="*/ 319901 w 4302977"/>
              <a:gd name="connsiteY541" fmla="*/ 3261732 h 3286821"/>
              <a:gd name="connsiteX542" fmla="*/ 382626 w 4302977"/>
              <a:gd name="connsiteY542" fmla="*/ 3261732 h 3286821"/>
              <a:gd name="connsiteX543" fmla="*/ 413989 w 4302977"/>
              <a:gd name="connsiteY543" fmla="*/ 3236642 h 3286821"/>
              <a:gd name="connsiteX544" fmla="*/ 439079 w 4302977"/>
              <a:gd name="connsiteY544" fmla="*/ 3236642 h 3286821"/>
              <a:gd name="connsiteX545" fmla="*/ 457897 w 4302977"/>
              <a:gd name="connsiteY545" fmla="*/ 3224096 h 3286821"/>
              <a:gd name="connsiteX546" fmla="*/ 489260 w 4302977"/>
              <a:gd name="connsiteY546" fmla="*/ 3167643 h 3286821"/>
              <a:gd name="connsiteX547" fmla="*/ 508077 w 4302977"/>
              <a:gd name="connsiteY547" fmla="*/ 3161371 h 3286821"/>
              <a:gd name="connsiteX548" fmla="*/ 514350 w 4302977"/>
              <a:gd name="connsiteY548" fmla="*/ 3136281 h 3286821"/>
              <a:gd name="connsiteX549" fmla="*/ 464170 w 4302977"/>
              <a:gd name="connsiteY549" fmla="*/ 2998284 h 3286821"/>
              <a:gd name="connsiteX550" fmla="*/ 420262 w 4302977"/>
              <a:gd name="connsiteY550" fmla="*/ 2998284 h 3286821"/>
              <a:gd name="connsiteX551" fmla="*/ 432807 w 4302977"/>
              <a:gd name="connsiteY551" fmla="*/ 2966921 h 3286821"/>
              <a:gd name="connsiteX552" fmla="*/ 420262 w 4302977"/>
              <a:gd name="connsiteY552" fmla="*/ 2916741 h 3286821"/>
              <a:gd name="connsiteX553" fmla="*/ 388899 w 4302977"/>
              <a:gd name="connsiteY553" fmla="*/ 2897923 h 3286821"/>
              <a:gd name="connsiteX554" fmla="*/ 351263 w 4302977"/>
              <a:gd name="connsiteY554" fmla="*/ 2904196 h 3286821"/>
              <a:gd name="connsiteX555" fmla="*/ 319901 w 4302977"/>
              <a:gd name="connsiteY555" fmla="*/ 2891651 h 3286821"/>
              <a:gd name="connsiteX556" fmla="*/ 301083 w 4302977"/>
              <a:gd name="connsiteY556" fmla="*/ 2872833 h 3286821"/>
              <a:gd name="connsiteX557" fmla="*/ 294810 w 4302977"/>
              <a:gd name="connsiteY557" fmla="*/ 2841470 h 3286821"/>
              <a:gd name="connsiteX558" fmla="*/ 319901 w 4302977"/>
              <a:gd name="connsiteY558" fmla="*/ 2772472 h 3286821"/>
              <a:gd name="connsiteX559" fmla="*/ 332446 w 4302977"/>
              <a:gd name="connsiteY559" fmla="*/ 2797562 h 3286821"/>
              <a:gd name="connsiteX560" fmla="*/ 363809 w 4302977"/>
              <a:gd name="connsiteY560" fmla="*/ 2747382 h 3286821"/>
              <a:gd name="connsiteX561" fmla="*/ 401444 w 4302977"/>
              <a:gd name="connsiteY561" fmla="*/ 2734837 h 3286821"/>
              <a:gd name="connsiteX562" fmla="*/ 407716 w 4302977"/>
              <a:gd name="connsiteY562" fmla="*/ 2722292 h 3286821"/>
              <a:gd name="connsiteX563" fmla="*/ 420262 w 4302977"/>
              <a:gd name="connsiteY563" fmla="*/ 2728564 h 3286821"/>
              <a:gd name="connsiteX564" fmla="*/ 439079 w 4302977"/>
              <a:gd name="connsiteY564" fmla="*/ 2690929 h 3286821"/>
              <a:gd name="connsiteX565" fmla="*/ 457897 w 4302977"/>
              <a:gd name="connsiteY565" fmla="*/ 2690929 h 3286821"/>
              <a:gd name="connsiteX566" fmla="*/ 476715 w 4302977"/>
              <a:gd name="connsiteY566" fmla="*/ 2672111 h 3286821"/>
              <a:gd name="connsiteX567" fmla="*/ 551985 w 4302977"/>
              <a:gd name="connsiteY567" fmla="*/ 2672111 h 3286821"/>
              <a:gd name="connsiteX568" fmla="*/ 633529 w 4302977"/>
              <a:gd name="connsiteY568" fmla="*/ 2584295 h 3286821"/>
              <a:gd name="connsiteX569" fmla="*/ 727617 w 4302977"/>
              <a:gd name="connsiteY569" fmla="*/ 2578023 h 3286821"/>
              <a:gd name="connsiteX570" fmla="*/ 802888 w 4302977"/>
              <a:gd name="connsiteY570" fmla="*/ 2527842 h 3286821"/>
              <a:gd name="connsiteX571" fmla="*/ 928339 w 4302977"/>
              <a:gd name="connsiteY571" fmla="*/ 2509025 h 3286821"/>
              <a:gd name="connsiteX572" fmla="*/ 934612 w 4302977"/>
              <a:gd name="connsiteY572" fmla="*/ 2515297 h 3286821"/>
              <a:gd name="connsiteX573" fmla="*/ 922067 w 4302977"/>
              <a:gd name="connsiteY573" fmla="*/ 2534115 h 3286821"/>
              <a:gd name="connsiteX574" fmla="*/ 915794 w 4302977"/>
              <a:gd name="connsiteY574" fmla="*/ 2527842 h 3286821"/>
              <a:gd name="connsiteX575" fmla="*/ 915794 w 4302977"/>
              <a:gd name="connsiteY575" fmla="*/ 2552932 h 3286821"/>
              <a:gd name="connsiteX576" fmla="*/ 972247 w 4302977"/>
              <a:gd name="connsiteY576" fmla="*/ 2521570 h 3286821"/>
              <a:gd name="connsiteX577" fmla="*/ 991065 w 4302977"/>
              <a:gd name="connsiteY577" fmla="*/ 2496479 h 3286821"/>
              <a:gd name="connsiteX578" fmla="*/ 1091426 w 4302977"/>
              <a:gd name="connsiteY578" fmla="*/ 2496479 h 3286821"/>
              <a:gd name="connsiteX579" fmla="*/ 1116516 w 4302977"/>
              <a:gd name="connsiteY579" fmla="*/ 2483934 h 3286821"/>
              <a:gd name="connsiteX580" fmla="*/ 1135334 w 4302977"/>
              <a:gd name="connsiteY580" fmla="*/ 2490207 h 3286821"/>
              <a:gd name="connsiteX581" fmla="*/ 1154151 w 4302977"/>
              <a:gd name="connsiteY581" fmla="*/ 2477662 h 3286821"/>
              <a:gd name="connsiteX582" fmla="*/ 1160424 w 4302977"/>
              <a:gd name="connsiteY582" fmla="*/ 2446299 h 3286821"/>
              <a:gd name="connsiteX583" fmla="*/ 1204332 w 4302977"/>
              <a:gd name="connsiteY583" fmla="*/ 2427481 h 3286821"/>
              <a:gd name="connsiteX584" fmla="*/ 1241967 w 4302977"/>
              <a:gd name="connsiteY584" fmla="*/ 2446299 h 3286821"/>
              <a:gd name="connsiteX585" fmla="*/ 1229422 w 4302977"/>
              <a:gd name="connsiteY585" fmla="*/ 2465117 h 3286821"/>
              <a:gd name="connsiteX586" fmla="*/ 1260785 w 4302977"/>
              <a:gd name="connsiteY586" fmla="*/ 2465117 h 3286821"/>
              <a:gd name="connsiteX587" fmla="*/ 1304693 w 4302977"/>
              <a:gd name="connsiteY587" fmla="*/ 2433754 h 3286821"/>
              <a:gd name="connsiteX588" fmla="*/ 1310965 w 4302977"/>
              <a:gd name="connsiteY588" fmla="*/ 2440026 h 3286821"/>
              <a:gd name="connsiteX589" fmla="*/ 1354873 w 4302977"/>
              <a:gd name="connsiteY589" fmla="*/ 2421209 h 3286821"/>
              <a:gd name="connsiteX590" fmla="*/ 1354873 w 4302977"/>
              <a:gd name="connsiteY590" fmla="*/ 2408664 h 3286821"/>
              <a:gd name="connsiteX591" fmla="*/ 1310965 w 4302977"/>
              <a:gd name="connsiteY591" fmla="*/ 2396118 h 3286821"/>
              <a:gd name="connsiteX592" fmla="*/ 1310965 w 4302977"/>
              <a:gd name="connsiteY592" fmla="*/ 2371028 h 3286821"/>
              <a:gd name="connsiteX593" fmla="*/ 1373691 w 4302977"/>
              <a:gd name="connsiteY593" fmla="*/ 2333393 h 3286821"/>
              <a:gd name="connsiteX594" fmla="*/ 1436417 w 4302977"/>
              <a:gd name="connsiteY594" fmla="*/ 2314575 h 3286821"/>
              <a:gd name="connsiteX595" fmla="*/ 1448962 w 4302977"/>
              <a:gd name="connsiteY595" fmla="*/ 2320848 h 3286821"/>
              <a:gd name="connsiteX596" fmla="*/ 1448962 w 4302977"/>
              <a:gd name="connsiteY596" fmla="*/ 2352210 h 3286821"/>
              <a:gd name="connsiteX597" fmla="*/ 1467779 w 4302977"/>
              <a:gd name="connsiteY597" fmla="*/ 2358483 h 3286821"/>
              <a:gd name="connsiteX598" fmla="*/ 1474052 w 4302977"/>
              <a:gd name="connsiteY598" fmla="*/ 2377301 h 3286821"/>
              <a:gd name="connsiteX599" fmla="*/ 1505415 w 4302977"/>
              <a:gd name="connsiteY599" fmla="*/ 2377301 h 3286821"/>
              <a:gd name="connsiteX600" fmla="*/ 1574413 w 4302977"/>
              <a:gd name="connsiteY600" fmla="*/ 2358483 h 3286821"/>
              <a:gd name="connsiteX601" fmla="*/ 1586958 w 4302977"/>
              <a:gd name="connsiteY601" fmla="*/ 2314575 h 3286821"/>
              <a:gd name="connsiteX602" fmla="*/ 1624593 w 4302977"/>
              <a:gd name="connsiteY602" fmla="*/ 2320848 h 3286821"/>
              <a:gd name="connsiteX603" fmla="*/ 1643411 w 4302977"/>
              <a:gd name="connsiteY603" fmla="*/ 2345938 h 3286821"/>
              <a:gd name="connsiteX604" fmla="*/ 1706137 w 4302977"/>
              <a:gd name="connsiteY604" fmla="*/ 2339665 h 3286821"/>
              <a:gd name="connsiteX605" fmla="*/ 1793953 w 4302977"/>
              <a:gd name="connsiteY605" fmla="*/ 2239304 h 3286821"/>
              <a:gd name="connsiteX606" fmla="*/ 1812770 w 4302977"/>
              <a:gd name="connsiteY606" fmla="*/ 2239304 h 3286821"/>
              <a:gd name="connsiteX607" fmla="*/ 1850406 w 4302977"/>
              <a:gd name="connsiteY607" fmla="*/ 2289485 h 3286821"/>
              <a:gd name="connsiteX608" fmla="*/ 1875496 w 4302977"/>
              <a:gd name="connsiteY608" fmla="*/ 2289485 h 3286821"/>
              <a:gd name="connsiteX609" fmla="*/ 1906859 w 4302977"/>
              <a:gd name="connsiteY609" fmla="*/ 2270667 h 3286821"/>
              <a:gd name="connsiteX610" fmla="*/ 1938222 w 4302977"/>
              <a:gd name="connsiteY610" fmla="*/ 2220487 h 3286821"/>
              <a:gd name="connsiteX611" fmla="*/ 1925676 w 4302977"/>
              <a:gd name="connsiteY611" fmla="*/ 2151489 h 3286821"/>
              <a:gd name="connsiteX612" fmla="*/ 1957039 w 4302977"/>
              <a:gd name="connsiteY612" fmla="*/ 2120126 h 3286821"/>
              <a:gd name="connsiteX613" fmla="*/ 4277887 w 4302977"/>
              <a:gd name="connsiteY613" fmla="*/ 1292148 h 3286821"/>
              <a:gd name="connsiteX614" fmla="*/ 4265342 w 4302977"/>
              <a:gd name="connsiteY614" fmla="*/ 1273330 h 3286821"/>
              <a:gd name="connsiteX615" fmla="*/ 4252797 w 4302977"/>
              <a:gd name="connsiteY615" fmla="*/ 1285875 h 3286821"/>
              <a:gd name="connsiteX616" fmla="*/ 4227707 w 4302977"/>
              <a:gd name="connsiteY616" fmla="*/ 1279603 h 3286821"/>
              <a:gd name="connsiteX617" fmla="*/ 4208889 w 4302977"/>
              <a:gd name="connsiteY617" fmla="*/ 1304693 h 3286821"/>
              <a:gd name="connsiteX618" fmla="*/ 4183799 w 4302977"/>
              <a:gd name="connsiteY618" fmla="*/ 1285875 h 3286821"/>
              <a:gd name="connsiteX619" fmla="*/ 4164981 w 4302977"/>
              <a:gd name="connsiteY619" fmla="*/ 1310965 h 3286821"/>
              <a:gd name="connsiteX620" fmla="*/ 4221434 w 4302977"/>
              <a:gd name="connsiteY620" fmla="*/ 1323510 h 3286821"/>
              <a:gd name="connsiteX621" fmla="*/ 4240252 w 4302977"/>
              <a:gd name="connsiteY621" fmla="*/ 1317238 h 3286821"/>
              <a:gd name="connsiteX622" fmla="*/ 4265342 w 4302977"/>
              <a:gd name="connsiteY622" fmla="*/ 1329783 h 3286821"/>
              <a:gd name="connsiteX623" fmla="*/ 4277887 w 4302977"/>
              <a:gd name="connsiteY623" fmla="*/ 1323510 h 3286821"/>
              <a:gd name="connsiteX624" fmla="*/ 4277887 w 4302977"/>
              <a:gd name="connsiteY624" fmla="*/ 1292148 h 3286821"/>
              <a:gd name="connsiteX625" fmla="*/ 1781407 w 4302977"/>
              <a:gd name="connsiteY625" fmla="*/ 2458844 h 3286821"/>
              <a:gd name="connsiteX626" fmla="*/ 1806498 w 4302977"/>
              <a:gd name="connsiteY626" fmla="*/ 2446299 h 3286821"/>
              <a:gd name="connsiteX627" fmla="*/ 1793953 w 4302977"/>
              <a:gd name="connsiteY627" fmla="*/ 2433754 h 3286821"/>
              <a:gd name="connsiteX628" fmla="*/ 1806498 w 4302977"/>
              <a:gd name="connsiteY628" fmla="*/ 2402391 h 3286821"/>
              <a:gd name="connsiteX629" fmla="*/ 1800225 w 4302977"/>
              <a:gd name="connsiteY629" fmla="*/ 2371028 h 3286821"/>
              <a:gd name="connsiteX630" fmla="*/ 1831588 w 4302977"/>
              <a:gd name="connsiteY630" fmla="*/ 2352210 h 3286821"/>
              <a:gd name="connsiteX631" fmla="*/ 1837861 w 4302977"/>
              <a:gd name="connsiteY631" fmla="*/ 2333393 h 3286821"/>
              <a:gd name="connsiteX632" fmla="*/ 1787680 w 4302977"/>
              <a:gd name="connsiteY632" fmla="*/ 2333393 h 3286821"/>
              <a:gd name="connsiteX633" fmla="*/ 1781407 w 4302977"/>
              <a:gd name="connsiteY633" fmla="*/ 2358483 h 3286821"/>
              <a:gd name="connsiteX634" fmla="*/ 1750045 w 4302977"/>
              <a:gd name="connsiteY634" fmla="*/ 2364756 h 3286821"/>
              <a:gd name="connsiteX635" fmla="*/ 1743772 w 4302977"/>
              <a:gd name="connsiteY635" fmla="*/ 2389846 h 3286821"/>
              <a:gd name="connsiteX636" fmla="*/ 1787680 w 4302977"/>
              <a:gd name="connsiteY636" fmla="*/ 2396118 h 3286821"/>
              <a:gd name="connsiteX637" fmla="*/ 1756317 w 4302977"/>
              <a:gd name="connsiteY637" fmla="*/ 2427481 h 3286821"/>
              <a:gd name="connsiteX638" fmla="*/ 1768862 w 4302977"/>
              <a:gd name="connsiteY638" fmla="*/ 2427481 h 3286821"/>
              <a:gd name="connsiteX639" fmla="*/ 1768862 w 4302977"/>
              <a:gd name="connsiteY639" fmla="*/ 2446299 h 3286821"/>
              <a:gd name="connsiteX640" fmla="*/ 1781407 w 4302977"/>
              <a:gd name="connsiteY640" fmla="*/ 2446299 h 3286821"/>
              <a:gd name="connsiteX641" fmla="*/ 1775135 w 4302977"/>
              <a:gd name="connsiteY641" fmla="*/ 2452571 h 3286821"/>
              <a:gd name="connsiteX642" fmla="*/ 1643411 w 4302977"/>
              <a:gd name="connsiteY642" fmla="*/ 2446299 h 3286821"/>
              <a:gd name="connsiteX643" fmla="*/ 1662229 w 4302977"/>
              <a:gd name="connsiteY643" fmla="*/ 2446299 h 3286821"/>
              <a:gd name="connsiteX644" fmla="*/ 1649684 w 4302977"/>
              <a:gd name="connsiteY644" fmla="*/ 2440026 h 3286821"/>
              <a:gd name="connsiteX645" fmla="*/ 1662229 w 4302977"/>
              <a:gd name="connsiteY645" fmla="*/ 2427481 h 3286821"/>
              <a:gd name="connsiteX646" fmla="*/ 1693592 w 4302977"/>
              <a:gd name="connsiteY646" fmla="*/ 2433754 h 3286821"/>
              <a:gd name="connsiteX647" fmla="*/ 1706137 w 4302977"/>
              <a:gd name="connsiteY647" fmla="*/ 2414936 h 3286821"/>
              <a:gd name="connsiteX648" fmla="*/ 1718682 w 4302977"/>
              <a:gd name="connsiteY648" fmla="*/ 2421209 h 3286821"/>
              <a:gd name="connsiteX649" fmla="*/ 1718682 w 4302977"/>
              <a:gd name="connsiteY649" fmla="*/ 2408664 h 3286821"/>
              <a:gd name="connsiteX650" fmla="*/ 1706137 w 4302977"/>
              <a:gd name="connsiteY650" fmla="*/ 2402391 h 3286821"/>
              <a:gd name="connsiteX651" fmla="*/ 1718682 w 4302977"/>
              <a:gd name="connsiteY651" fmla="*/ 2364756 h 3286821"/>
              <a:gd name="connsiteX652" fmla="*/ 1655956 w 4302977"/>
              <a:gd name="connsiteY652" fmla="*/ 2396118 h 3286821"/>
              <a:gd name="connsiteX653" fmla="*/ 1662229 w 4302977"/>
              <a:gd name="connsiteY653" fmla="*/ 2402391 h 3286821"/>
              <a:gd name="connsiteX654" fmla="*/ 1643411 w 4302977"/>
              <a:gd name="connsiteY654" fmla="*/ 2421209 h 3286821"/>
              <a:gd name="connsiteX655" fmla="*/ 1637139 w 4302977"/>
              <a:gd name="connsiteY655" fmla="*/ 2446299 h 3286821"/>
              <a:gd name="connsiteX656" fmla="*/ 2854016 w 4302977"/>
              <a:gd name="connsiteY656" fmla="*/ 1837860 h 3286821"/>
              <a:gd name="connsiteX657" fmla="*/ 2860288 w 4302977"/>
              <a:gd name="connsiteY657" fmla="*/ 1844133 h 3286821"/>
              <a:gd name="connsiteX658" fmla="*/ 2847743 w 4302977"/>
              <a:gd name="connsiteY658" fmla="*/ 1837860 h 3286821"/>
              <a:gd name="connsiteX659" fmla="*/ 2509025 w 4302977"/>
              <a:gd name="connsiteY659" fmla="*/ 2138943 h 3286821"/>
              <a:gd name="connsiteX660" fmla="*/ 2515297 w 4302977"/>
              <a:gd name="connsiteY660" fmla="*/ 2132671 h 3286821"/>
              <a:gd name="connsiteX661" fmla="*/ 2496480 w 4302977"/>
              <a:gd name="connsiteY661" fmla="*/ 2126398 h 3286821"/>
              <a:gd name="connsiteX662" fmla="*/ 2502752 w 4302977"/>
              <a:gd name="connsiteY662" fmla="*/ 2132671 h 3286821"/>
              <a:gd name="connsiteX663" fmla="*/ 2615658 w 4302977"/>
              <a:gd name="connsiteY663" fmla="*/ 2182851 h 3286821"/>
              <a:gd name="connsiteX664" fmla="*/ 2665839 w 4302977"/>
              <a:gd name="connsiteY664" fmla="*/ 2157761 h 3286821"/>
              <a:gd name="connsiteX665" fmla="*/ 2653294 w 4302977"/>
              <a:gd name="connsiteY665" fmla="*/ 2151489 h 3286821"/>
              <a:gd name="connsiteX666" fmla="*/ 2615658 w 4302977"/>
              <a:gd name="connsiteY666" fmla="*/ 2170306 h 3286821"/>
              <a:gd name="connsiteX667" fmla="*/ 2609386 w 4302977"/>
              <a:gd name="connsiteY667" fmla="*/ 2182851 h 3286821"/>
              <a:gd name="connsiteX668" fmla="*/ 2320848 w 4302977"/>
              <a:gd name="connsiteY668" fmla="*/ 2189124 h 3286821"/>
              <a:gd name="connsiteX669" fmla="*/ 2327120 w 4302977"/>
              <a:gd name="connsiteY669" fmla="*/ 2182851 h 3286821"/>
              <a:gd name="connsiteX670" fmla="*/ 2308303 w 4302977"/>
              <a:gd name="connsiteY670" fmla="*/ 2176579 h 3286821"/>
              <a:gd name="connsiteX671" fmla="*/ 2314575 w 4302977"/>
              <a:gd name="connsiteY671" fmla="*/ 2189124 h 3286821"/>
              <a:gd name="connsiteX672" fmla="*/ 508077 w 4302977"/>
              <a:gd name="connsiteY672" fmla="*/ 2753654 h 3286821"/>
              <a:gd name="connsiteX673" fmla="*/ 526895 w 4302977"/>
              <a:gd name="connsiteY673" fmla="*/ 2753654 h 3286821"/>
              <a:gd name="connsiteX674" fmla="*/ 558258 w 4302977"/>
              <a:gd name="connsiteY674" fmla="*/ 2678384 h 3286821"/>
              <a:gd name="connsiteX675" fmla="*/ 495532 w 4302977"/>
              <a:gd name="connsiteY675" fmla="*/ 2690929 h 3286821"/>
              <a:gd name="connsiteX676" fmla="*/ 489260 w 4302977"/>
              <a:gd name="connsiteY676" fmla="*/ 2678384 h 3286821"/>
              <a:gd name="connsiteX677" fmla="*/ 445352 w 4302977"/>
              <a:gd name="connsiteY677" fmla="*/ 2690929 h 3286821"/>
              <a:gd name="connsiteX678" fmla="*/ 445352 w 4302977"/>
              <a:gd name="connsiteY678" fmla="*/ 2703474 h 3286821"/>
              <a:gd name="connsiteX679" fmla="*/ 489260 w 4302977"/>
              <a:gd name="connsiteY679" fmla="*/ 2722292 h 3286821"/>
              <a:gd name="connsiteX680" fmla="*/ 501805 w 4302977"/>
              <a:gd name="connsiteY680" fmla="*/ 2753654 h 3286821"/>
              <a:gd name="connsiteX681" fmla="*/ 1586958 w 4302977"/>
              <a:gd name="connsiteY681" fmla="*/ 2396118 h 3286821"/>
              <a:gd name="connsiteX682" fmla="*/ 1593231 w 4302977"/>
              <a:gd name="connsiteY682" fmla="*/ 2408664 h 3286821"/>
              <a:gd name="connsiteX683" fmla="*/ 1605776 w 4302977"/>
              <a:gd name="connsiteY683" fmla="*/ 2383573 h 3286821"/>
              <a:gd name="connsiteX684" fmla="*/ 1593231 w 4302977"/>
              <a:gd name="connsiteY684" fmla="*/ 2389846 h 3286821"/>
              <a:gd name="connsiteX685" fmla="*/ 495532 w 4302977"/>
              <a:gd name="connsiteY685" fmla="*/ 2759927 h 3286821"/>
              <a:gd name="connsiteX686" fmla="*/ 457897 w 4302977"/>
              <a:gd name="connsiteY686" fmla="*/ 2766200 h 3286821"/>
              <a:gd name="connsiteX687" fmla="*/ 432807 w 4302977"/>
              <a:gd name="connsiteY687" fmla="*/ 2747382 h 3286821"/>
              <a:gd name="connsiteX688" fmla="*/ 388899 w 4302977"/>
              <a:gd name="connsiteY688" fmla="*/ 2759927 h 3286821"/>
              <a:gd name="connsiteX689" fmla="*/ 370081 w 4302977"/>
              <a:gd name="connsiteY689" fmla="*/ 2753654 h 3286821"/>
              <a:gd name="connsiteX690" fmla="*/ 357536 w 4302977"/>
              <a:gd name="connsiteY690" fmla="*/ 2785017 h 3286821"/>
              <a:gd name="connsiteX691" fmla="*/ 319901 w 4302977"/>
              <a:gd name="connsiteY691" fmla="*/ 2816380 h 3286821"/>
              <a:gd name="connsiteX692" fmla="*/ 313628 w 4302977"/>
              <a:gd name="connsiteY692" fmla="*/ 2841470 h 3286821"/>
              <a:gd name="connsiteX693" fmla="*/ 376354 w 4302977"/>
              <a:gd name="connsiteY693" fmla="*/ 2828925 h 3286821"/>
              <a:gd name="connsiteX694" fmla="*/ 407716 w 4302977"/>
              <a:gd name="connsiteY694" fmla="*/ 2810107 h 3286821"/>
              <a:gd name="connsiteX695" fmla="*/ 457897 w 4302977"/>
              <a:gd name="connsiteY695" fmla="*/ 2810107 h 3286821"/>
              <a:gd name="connsiteX696" fmla="*/ 482987 w 4302977"/>
              <a:gd name="connsiteY696" fmla="*/ 2835198 h 3286821"/>
              <a:gd name="connsiteX697" fmla="*/ 482987 w 4302977"/>
              <a:gd name="connsiteY697" fmla="*/ 2847743 h 3286821"/>
              <a:gd name="connsiteX698" fmla="*/ 501805 w 4302977"/>
              <a:gd name="connsiteY698" fmla="*/ 2854015 h 3286821"/>
              <a:gd name="connsiteX699" fmla="*/ 514350 w 4302977"/>
              <a:gd name="connsiteY699" fmla="*/ 2778745 h 3286821"/>
              <a:gd name="connsiteX700" fmla="*/ 514350 w 4302977"/>
              <a:gd name="connsiteY700" fmla="*/ 2766200 h 3286821"/>
              <a:gd name="connsiteX701" fmla="*/ 501805 w 4302977"/>
              <a:gd name="connsiteY701" fmla="*/ 2759927 h 3286821"/>
              <a:gd name="connsiteX702" fmla="*/ 2383573 w 4302977"/>
              <a:gd name="connsiteY702" fmla="*/ 2189124 h 3286821"/>
              <a:gd name="connsiteX703" fmla="*/ 2383573 w 4302977"/>
              <a:gd name="connsiteY703" fmla="*/ 2195396 h 3286821"/>
              <a:gd name="connsiteX704" fmla="*/ 2483934 w 4302977"/>
              <a:gd name="connsiteY704" fmla="*/ 2283212 h 3286821"/>
              <a:gd name="connsiteX705" fmla="*/ 2496480 w 4302977"/>
              <a:gd name="connsiteY705" fmla="*/ 2270667 h 3286821"/>
              <a:gd name="connsiteX706" fmla="*/ 2483934 w 4302977"/>
              <a:gd name="connsiteY706" fmla="*/ 2276940 h 3286821"/>
              <a:gd name="connsiteX707" fmla="*/ 1442689 w 4302977"/>
              <a:gd name="connsiteY707" fmla="*/ 2471389 h 3286821"/>
              <a:gd name="connsiteX708" fmla="*/ 1455234 w 4302977"/>
              <a:gd name="connsiteY708" fmla="*/ 2471389 h 3286821"/>
              <a:gd name="connsiteX709" fmla="*/ 1442689 w 4302977"/>
              <a:gd name="connsiteY709" fmla="*/ 2465117 h 3286821"/>
              <a:gd name="connsiteX710" fmla="*/ 2377301 w 4302977"/>
              <a:gd name="connsiteY710" fmla="*/ 2095035 h 3286821"/>
              <a:gd name="connsiteX711" fmla="*/ 2371028 w 4302977"/>
              <a:gd name="connsiteY711" fmla="*/ 2082490 h 3286821"/>
              <a:gd name="connsiteX712" fmla="*/ 2364756 w 4302977"/>
              <a:gd name="connsiteY712" fmla="*/ 2088763 h 3286821"/>
              <a:gd name="connsiteX713" fmla="*/ 2477662 w 4302977"/>
              <a:gd name="connsiteY713" fmla="*/ 2164034 h 3286821"/>
              <a:gd name="connsiteX714" fmla="*/ 2483934 w 4302977"/>
              <a:gd name="connsiteY714" fmla="*/ 2164034 h 3286821"/>
              <a:gd name="connsiteX715" fmla="*/ 2841470 w 4302977"/>
              <a:gd name="connsiteY715" fmla="*/ 1913131 h 3286821"/>
              <a:gd name="connsiteX716" fmla="*/ 2854016 w 4302977"/>
              <a:gd name="connsiteY716" fmla="*/ 1913131 h 3286821"/>
              <a:gd name="connsiteX717" fmla="*/ 2841470 w 4302977"/>
              <a:gd name="connsiteY717" fmla="*/ 1900586 h 3286821"/>
              <a:gd name="connsiteX718" fmla="*/ 2835198 w 4302977"/>
              <a:gd name="connsiteY718" fmla="*/ 1906859 h 3286821"/>
              <a:gd name="connsiteX719" fmla="*/ 2345938 w 4302977"/>
              <a:gd name="connsiteY719" fmla="*/ 2214214 h 3286821"/>
              <a:gd name="connsiteX720" fmla="*/ 2358483 w 4302977"/>
              <a:gd name="connsiteY720" fmla="*/ 2195396 h 3286821"/>
              <a:gd name="connsiteX721" fmla="*/ 2333393 w 4302977"/>
              <a:gd name="connsiteY721" fmla="*/ 2201669 h 3286821"/>
              <a:gd name="connsiteX722" fmla="*/ 2345938 w 4302977"/>
              <a:gd name="connsiteY722" fmla="*/ 2214214 h 3286821"/>
              <a:gd name="connsiteX723" fmla="*/ 2502752 w 4302977"/>
              <a:gd name="connsiteY723" fmla="*/ 2264395 h 3286821"/>
              <a:gd name="connsiteX724" fmla="*/ 2515297 w 4302977"/>
              <a:gd name="connsiteY724" fmla="*/ 2251850 h 3286821"/>
              <a:gd name="connsiteX725" fmla="*/ 2502752 w 4302977"/>
              <a:gd name="connsiteY725" fmla="*/ 2258122 h 3286821"/>
              <a:gd name="connsiteX726" fmla="*/ 2320848 w 4302977"/>
              <a:gd name="connsiteY726" fmla="*/ 2239304 h 3286821"/>
              <a:gd name="connsiteX727" fmla="*/ 2339665 w 4302977"/>
              <a:gd name="connsiteY727" fmla="*/ 2226759 h 3286821"/>
              <a:gd name="connsiteX728" fmla="*/ 2320848 w 4302977"/>
              <a:gd name="connsiteY728" fmla="*/ 2220487 h 3286821"/>
              <a:gd name="connsiteX729" fmla="*/ 2327120 w 4302977"/>
              <a:gd name="connsiteY729" fmla="*/ 2233032 h 3286821"/>
              <a:gd name="connsiteX730" fmla="*/ 2433754 w 4302977"/>
              <a:gd name="connsiteY730" fmla="*/ 2170306 h 3286821"/>
              <a:gd name="connsiteX731" fmla="*/ 2446299 w 4302977"/>
              <a:gd name="connsiteY731" fmla="*/ 2170306 h 3286821"/>
              <a:gd name="connsiteX732" fmla="*/ 2440026 w 4302977"/>
              <a:gd name="connsiteY732" fmla="*/ 2164034 h 3286821"/>
              <a:gd name="connsiteX733" fmla="*/ 1994675 w 4302977"/>
              <a:gd name="connsiteY733" fmla="*/ 2295757 h 3286821"/>
              <a:gd name="connsiteX734" fmla="*/ 2000947 w 4302977"/>
              <a:gd name="connsiteY734" fmla="*/ 2283212 h 3286821"/>
              <a:gd name="connsiteX735" fmla="*/ 2026037 w 4302977"/>
              <a:gd name="connsiteY735" fmla="*/ 2276940 h 3286821"/>
              <a:gd name="connsiteX736" fmla="*/ 1988402 w 4302977"/>
              <a:gd name="connsiteY736" fmla="*/ 2270667 h 3286821"/>
              <a:gd name="connsiteX737" fmla="*/ 1988402 w 4302977"/>
              <a:gd name="connsiteY737" fmla="*/ 2289485 h 3286821"/>
              <a:gd name="connsiteX738" fmla="*/ 871886 w 4302977"/>
              <a:gd name="connsiteY738" fmla="*/ 2578023 h 3286821"/>
              <a:gd name="connsiteX739" fmla="*/ 871886 w 4302977"/>
              <a:gd name="connsiteY739" fmla="*/ 2571750 h 3286821"/>
              <a:gd name="connsiteX740" fmla="*/ 2408664 w 4302977"/>
              <a:gd name="connsiteY740" fmla="*/ 2120126 h 3286821"/>
              <a:gd name="connsiteX741" fmla="*/ 2414936 w 4302977"/>
              <a:gd name="connsiteY741" fmla="*/ 2120126 h 3286821"/>
              <a:gd name="connsiteX742" fmla="*/ 2377301 w 4302977"/>
              <a:gd name="connsiteY742" fmla="*/ 1944494 h 3286821"/>
              <a:gd name="connsiteX743" fmla="*/ 2371028 w 4302977"/>
              <a:gd name="connsiteY743" fmla="*/ 1931949 h 3286821"/>
              <a:gd name="connsiteX744" fmla="*/ 2358483 w 4302977"/>
              <a:gd name="connsiteY744" fmla="*/ 1938221 h 3286821"/>
              <a:gd name="connsiteX745" fmla="*/ 2371028 w 4302977"/>
              <a:gd name="connsiteY745" fmla="*/ 1944494 h 3286821"/>
              <a:gd name="connsiteX746" fmla="*/ 2383573 w 4302977"/>
              <a:gd name="connsiteY746" fmla="*/ 2120126 h 3286821"/>
              <a:gd name="connsiteX747" fmla="*/ 2383573 w 4302977"/>
              <a:gd name="connsiteY747" fmla="*/ 2095035 h 3286821"/>
              <a:gd name="connsiteX748" fmla="*/ 2377301 w 4302977"/>
              <a:gd name="connsiteY748" fmla="*/ 2120126 h 3286821"/>
              <a:gd name="connsiteX749" fmla="*/ 2590568 w 4302977"/>
              <a:gd name="connsiteY749" fmla="*/ 2201669 h 3286821"/>
              <a:gd name="connsiteX750" fmla="*/ 2609386 w 4302977"/>
              <a:gd name="connsiteY750" fmla="*/ 2195396 h 3286821"/>
              <a:gd name="connsiteX751" fmla="*/ 2603113 w 4302977"/>
              <a:gd name="connsiteY751" fmla="*/ 2182851 h 3286821"/>
              <a:gd name="connsiteX752" fmla="*/ 2584295 w 4302977"/>
              <a:gd name="connsiteY752" fmla="*/ 2182851 h 3286821"/>
              <a:gd name="connsiteX753" fmla="*/ 2584295 w 4302977"/>
              <a:gd name="connsiteY753" fmla="*/ 2201669 h 3286821"/>
              <a:gd name="connsiteX754" fmla="*/ 2007220 w 4302977"/>
              <a:gd name="connsiteY754" fmla="*/ 2220487 h 3286821"/>
              <a:gd name="connsiteX755" fmla="*/ 2007220 w 4302977"/>
              <a:gd name="connsiteY755" fmla="*/ 2220487 h 3286821"/>
              <a:gd name="connsiteX756" fmla="*/ 2571750 w 4302977"/>
              <a:gd name="connsiteY756" fmla="*/ 2207942 h 3286821"/>
              <a:gd name="connsiteX757" fmla="*/ 2578023 w 4302977"/>
              <a:gd name="connsiteY757" fmla="*/ 2189124 h 3286821"/>
              <a:gd name="connsiteX758" fmla="*/ 2552933 w 4302977"/>
              <a:gd name="connsiteY758" fmla="*/ 2201669 h 3286821"/>
              <a:gd name="connsiteX759" fmla="*/ 2565478 w 4302977"/>
              <a:gd name="connsiteY759" fmla="*/ 2201669 h 3286821"/>
              <a:gd name="connsiteX760" fmla="*/ 1988402 w 4302977"/>
              <a:gd name="connsiteY760" fmla="*/ 2239304 h 3286821"/>
              <a:gd name="connsiteX761" fmla="*/ 1982129 w 4302977"/>
              <a:gd name="connsiteY761" fmla="*/ 2258122 h 3286821"/>
              <a:gd name="connsiteX762" fmla="*/ 2000947 w 4302977"/>
              <a:gd name="connsiteY762" fmla="*/ 2239304 h 3286821"/>
              <a:gd name="connsiteX763" fmla="*/ 1988402 w 4302977"/>
              <a:gd name="connsiteY763" fmla="*/ 2239304 h 3286821"/>
              <a:gd name="connsiteX764" fmla="*/ 1724954 w 4302977"/>
              <a:gd name="connsiteY764" fmla="*/ 2377301 h 3286821"/>
              <a:gd name="connsiteX765" fmla="*/ 1731227 w 4302977"/>
              <a:gd name="connsiteY765" fmla="*/ 2364756 h 3286821"/>
              <a:gd name="connsiteX766" fmla="*/ 1724954 w 4302977"/>
              <a:gd name="connsiteY766" fmla="*/ 2371028 h 3286821"/>
              <a:gd name="connsiteX767" fmla="*/ 2828925 w 4302977"/>
              <a:gd name="connsiteY767" fmla="*/ 1775135 h 3286821"/>
              <a:gd name="connsiteX768" fmla="*/ 2835198 w 4302977"/>
              <a:gd name="connsiteY768" fmla="*/ 1781407 h 3286821"/>
              <a:gd name="connsiteX769" fmla="*/ 2289485 w 4302977"/>
              <a:gd name="connsiteY769" fmla="*/ 2170306 h 3286821"/>
              <a:gd name="connsiteX770" fmla="*/ 2295758 w 4302977"/>
              <a:gd name="connsiteY770" fmla="*/ 2176579 h 3286821"/>
              <a:gd name="connsiteX771" fmla="*/ 2295758 w 4302977"/>
              <a:gd name="connsiteY771" fmla="*/ 2164034 h 3286821"/>
              <a:gd name="connsiteX772" fmla="*/ 4064620 w 4302977"/>
              <a:gd name="connsiteY772" fmla="*/ 2941831 h 3286821"/>
              <a:gd name="connsiteX773" fmla="*/ 4058347 w 4302977"/>
              <a:gd name="connsiteY773" fmla="*/ 2960649 h 3286821"/>
              <a:gd name="connsiteX774" fmla="*/ 4121073 w 4302977"/>
              <a:gd name="connsiteY774" fmla="*/ 2966921 h 3286821"/>
              <a:gd name="connsiteX775" fmla="*/ 4133618 w 4302977"/>
              <a:gd name="connsiteY775" fmla="*/ 2998284 h 3286821"/>
              <a:gd name="connsiteX776" fmla="*/ 4108528 w 4302977"/>
              <a:gd name="connsiteY776" fmla="*/ 3029647 h 3286821"/>
              <a:gd name="connsiteX777" fmla="*/ 4052075 w 4302977"/>
              <a:gd name="connsiteY777" fmla="*/ 3042192 h 3286821"/>
              <a:gd name="connsiteX778" fmla="*/ 4077165 w 4302977"/>
              <a:gd name="connsiteY778" fmla="*/ 3061010 h 3286821"/>
              <a:gd name="connsiteX779" fmla="*/ 4095983 w 4302977"/>
              <a:gd name="connsiteY779" fmla="*/ 3061010 h 3286821"/>
              <a:gd name="connsiteX780" fmla="*/ 4127345 w 4302977"/>
              <a:gd name="connsiteY780" fmla="*/ 3048465 h 3286821"/>
              <a:gd name="connsiteX781" fmla="*/ 4158708 w 4302977"/>
              <a:gd name="connsiteY781" fmla="*/ 3004557 h 3286821"/>
              <a:gd name="connsiteX782" fmla="*/ 4139891 w 4302977"/>
              <a:gd name="connsiteY782" fmla="*/ 2948104 h 3286821"/>
              <a:gd name="connsiteX783" fmla="*/ 4089710 w 4302977"/>
              <a:gd name="connsiteY783" fmla="*/ 2941831 h 3286821"/>
              <a:gd name="connsiteX784" fmla="*/ 2302030 w 4302977"/>
              <a:gd name="connsiteY784" fmla="*/ 2226759 h 3286821"/>
              <a:gd name="connsiteX785" fmla="*/ 2314575 w 4302977"/>
              <a:gd name="connsiteY785" fmla="*/ 2226759 h 3286821"/>
              <a:gd name="connsiteX786" fmla="*/ 2308303 w 4302977"/>
              <a:gd name="connsiteY786" fmla="*/ 2214214 h 3286821"/>
              <a:gd name="connsiteX787" fmla="*/ 2302030 w 4302977"/>
              <a:gd name="connsiteY787" fmla="*/ 2220487 h 3286821"/>
              <a:gd name="connsiteX788" fmla="*/ 2960649 w 4302977"/>
              <a:gd name="connsiteY788" fmla="*/ 1875496 h 3286821"/>
              <a:gd name="connsiteX789" fmla="*/ 2966922 w 4302977"/>
              <a:gd name="connsiteY789" fmla="*/ 1875496 h 3286821"/>
              <a:gd name="connsiteX790" fmla="*/ 1417599 w 4302977"/>
              <a:gd name="connsiteY790" fmla="*/ 2433754 h 3286821"/>
              <a:gd name="connsiteX791" fmla="*/ 1423871 w 4302977"/>
              <a:gd name="connsiteY791" fmla="*/ 2427481 h 3286821"/>
              <a:gd name="connsiteX792" fmla="*/ 1844133 w 4302977"/>
              <a:gd name="connsiteY792" fmla="*/ 2440026 h 3286821"/>
              <a:gd name="connsiteX793" fmla="*/ 1856678 w 4302977"/>
              <a:gd name="connsiteY793" fmla="*/ 2433754 h 3286821"/>
              <a:gd name="connsiteX794" fmla="*/ 1844133 w 4302977"/>
              <a:gd name="connsiteY794" fmla="*/ 2427481 h 3286821"/>
              <a:gd name="connsiteX795" fmla="*/ 1831588 w 4302977"/>
              <a:gd name="connsiteY795" fmla="*/ 2440026 h 3286821"/>
              <a:gd name="connsiteX796" fmla="*/ 1925676 w 4302977"/>
              <a:gd name="connsiteY796" fmla="*/ 2283212 h 3286821"/>
              <a:gd name="connsiteX797" fmla="*/ 1938222 w 4302977"/>
              <a:gd name="connsiteY797" fmla="*/ 2283212 h 3286821"/>
              <a:gd name="connsiteX798" fmla="*/ 1938222 w 4302977"/>
              <a:gd name="connsiteY798" fmla="*/ 2270667 h 3286821"/>
              <a:gd name="connsiteX799" fmla="*/ 1925676 w 4302977"/>
              <a:gd name="connsiteY799" fmla="*/ 2264395 h 3286821"/>
              <a:gd name="connsiteX800" fmla="*/ 1913131 w 4302977"/>
              <a:gd name="connsiteY800" fmla="*/ 2270667 h 3286821"/>
              <a:gd name="connsiteX801" fmla="*/ 1919404 w 4302977"/>
              <a:gd name="connsiteY801" fmla="*/ 2283212 h 3286821"/>
              <a:gd name="connsiteX802" fmla="*/ 1405054 w 4302977"/>
              <a:gd name="connsiteY802" fmla="*/ 2414936 h 3286821"/>
              <a:gd name="connsiteX803" fmla="*/ 1405054 w 4302977"/>
              <a:gd name="connsiteY803" fmla="*/ 2408664 h 3286821"/>
              <a:gd name="connsiteX804" fmla="*/ 1712409 w 4302977"/>
              <a:gd name="connsiteY804" fmla="*/ 2440026 h 3286821"/>
              <a:gd name="connsiteX805" fmla="*/ 1712409 w 4302977"/>
              <a:gd name="connsiteY805" fmla="*/ 2433754 h 3286821"/>
              <a:gd name="connsiteX806" fmla="*/ 2854016 w 4302977"/>
              <a:gd name="connsiteY806" fmla="*/ 1775135 h 3286821"/>
              <a:gd name="connsiteX807" fmla="*/ 2854016 w 4302977"/>
              <a:gd name="connsiteY807" fmla="*/ 1781407 h 3286821"/>
              <a:gd name="connsiteX808" fmla="*/ 2427481 w 4302977"/>
              <a:gd name="connsiteY808" fmla="*/ 2120126 h 3286821"/>
              <a:gd name="connsiteX809" fmla="*/ 2414936 w 4302977"/>
              <a:gd name="connsiteY809" fmla="*/ 2120126 h 3286821"/>
              <a:gd name="connsiteX810" fmla="*/ 2897923 w 4302977"/>
              <a:gd name="connsiteY810" fmla="*/ 1837860 h 3286821"/>
              <a:gd name="connsiteX811" fmla="*/ 2891651 w 4302977"/>
              <a:gd name="connsiteY811" fmla="*/ 1831588 h 3286821"/>
              <a:gd name="connsiteX812" fmla="*/ 2314575 w 4302977"/>
              <a:gd name="connsiteY812" fmla="*/ 2101308 h 3286821"/>
              <a:gd name="connsiteX813" fmla="*/ 2320848 w 4302977"/>
              <a:gd name="connsiteY813" fmla="*/ 2101308 h 3286821"/>
              <a:gd name="connsiteX814" fmla="*/ 2847743 w 4302977"/>
              <a:gd name="connsiteY814" fmla="*/ 1925676 h 3286821"/>
              <a:gd name="connsiteX815" fmla="*/ 2854016 w 4302977"/>
              <a:gd name="connsiteY815" fmla="*/ 1919404 h 3286821"/>
              <a:gd name="connsiteX816" fmla="*/ 1674774 w 4302977"/>
              <a:gd name="connsiteY816" fmla="*/ 2446299 h 3286821"/>
              <a:gd name="connsiteX817" fmla="*/ 1681046 w 4302977"/>
              <a:gd name="connsiteY817" fmla="*/ 2440026 h 3286821"/>
              <a:gd name="connsiteX818" fmla="*/ 1668501 w 4302977"/>
              <a:gd name="connsiteY818" fmla="*/ 2440026 h 3286821"/>
              <a:gd name="connsiteX819" fmla="*/ 426534 w 4302977"/>
              <a:gd name="connsiteY819" fmla="*/ 3004557 h 3286821"/>
              <a:gd name="connsiteX820" fmla="*/ 445352 w 4302977"/>
              <a:gd name="connsiteY820" fmla="*/ 2998284 h 3286821"/>
              <a:gd name="connsiteX821" fmla="*/ 439079 w 4302977"/>
              <a:gd name="connsiteY821" fmla="*/ 2979467 h 3286821"/>
              <a:gd name="connsiteX822" fmla="*/ 426534 w 4302977"/>
              <a:gd name="connsiteY822" fmla="*/ 2992012 h 3286821"/>
              <a:gd name="connsiteX823" fmla="*/ 3111191 w 4302977"/>
              <a:gd name="connsiteY823" fmla="*/ 1712409 h 3286821"/>
              <a:gd name="connsiteX824" fmla="*/ 3111191 w 4302977"/>
              <a:gd name="connsiteY824" fmla="*/ 1706137 h 3286821"/>
              <a:gd name="connsiteX825" fmla="*/ 2483934 w 4302977"/>
              <a:gd name="connsiteY825" fmla="*/ 2176579 h 3286821"/>
              <a:gd name="connsiteX826" fmla="*/ 2490207 w 4302977"/>
              <a:gd name="connsiteY826" fmla="*/ 2170306 h 3286821"/>
              <a:gd name="connsiteX827" fmla="*/ 4045802 w 4302977"/>
              <a:gd name="connsiteY827" fmla="*/ 2992012 h 3286821"/>
              <a:gd name="connsiteX828" fmla="*/ 4033257 w 4302977"/>
              <a:gd name="connsiteY828" fmla="*/ 2985739 h 3286821"/>
              <a:gd name="connsiteX829" fmla="*/ 2308303 w 4302977"/>
              <a:gd name="connsiteY829" fmla="*/ 2126398 h 3286821"/>
              <a:gd name="connsiteX830" fmla="*/ 2314575 w 4302977"/>
              <a:gd name="connsiteY830" fmla="*/ 2132671 h 3286821"/>
              <a:gd name="connsiteX831" fmla="*/ 1724954 w 4302977"/>
              <a:gd name="connsiteY831" fmla="*/ 2433754 h 3286821"/>
              <a:gd name="connsiteX832" fmla="*/ 1718682 w 4302977"/>
              <a:gd name="connsiteY832" fmla="*/ 2427481 h 3286821"/>
              <a:gd name="connsiteX833" fmla="*/ 564531 w 4302977"/>
              <a:gd name="connsiteY833" fmla="*/ 2847743 h 3286821"/>
              <a:gd name="connsiteX834" fmla="*/ 539440 w 4302977"/>
              <a:gd name="connsiteY834" fmla="*/ 2835198 h 3286821"/>
              <a:gd name="connsiteX835" fmla="*/ 508077 w 4302977"/>
              <a:gd name="connsiteY835" fmla="*/ 2860288 h 3286821"/>
              <a:gd name="connsiteX836" fmla="*/ 514350 w 4302977"/>
              <a:gd name="connsiteY836" fmla="*/ 2885378 h 3286821"/>
              <a:gd name="connsiteX837" fmla="*/ 545713 w 4302977"/>
              <a:gd name="connsiteY837" fmla="*/ 2891651 h 3286821"/>
              <a:gd name="connsiteX838" fmla="*/ 564531 w 4302977"/>
              <a:gd name="connsiteY838" fmla="*/ 2854015 h 3286821"/>
              <a:gd name="connsiteX839" fmla="*/ 3155098 w 4302977"/>
              <a:gd name="connsiteY839" fmla="*/ 1737499 h 3286821"/>
              <a:gd name="connsiteX840" fmla="*/ 3161371 w 4302977"/>
              <a:gd name="connsiteY840" fmla="*/ 1731227 h 3286821"/>
              <a:gd name="connsiteX841" fmla="*/ 514350 w 4302977"/>
              <a:gd name="connsiteY841" fmla="*/ 3217824 h 3286821"/>
              <a:gd name="connsiteX842" fmla="*/ 539440 w 4302977"/>
              <a:gd name="connsiteY842" fmla="*/ 3186461 h 3286821"/>
              <a:gd name="connsiteX843" fmla="*/ 533168 w 4302977"/>
              <a:gd name="connsiteY843" fmla="*/ 3180189 h 3286821"/>
              <a:gd name="connsiteX844" fmla="*/ 526895 w 4302977"/>
              <a:gd name="connsiteY844" fmla="*/ 3199006 h 3286821"/>
              <a:gd name="connsiteX845" fmla="*/ 2552933 w 4302977"/>
              <a:gd name="connsiteY845" fmla="*/ 2214214 h 3286821"/>
              <a:gd name="connsiteX846" fmla="*/ 2565478 w 4302977"/>
              <a:gd name="connsiteY846" fmla="*/ 2214214 h 3286821"/>
              <a:gd name="connsiteX847" fmla="*/ 2559205 w 4302977"/>
              <a:gd name="connsiteY847" fmla="*/ 2207942 h 3286821"/>
              <a:gd name="connsiteX848" fmla="*/ 439079 w 4302977"/>
              <a:gd name="connsiteY848" fmla="*/ 2709746 h 3286821"/>
              <a:gd name="connsiteX849" fmla="*/ 451624 w 4302977"/>
              <a:gd name="connsiteY849" fmla="*/ 2716019 h 3286821"/>
              <a:gd name="connsiteX850" fmla="*/ 439079 w 4302977"/>
              <a:gd name="connsiteY850" fmla="*/ 2703474 h 3286821"/>
              <a:gd name="connsiteX851" fmla="*/ 2389846 w 4302977"/>
              <a:gd name="connsiteY851" fmla="*/ 1875496 h 3286821"/>
              <a:gd name="connsiteX852" fmla="*/ 2402391 w 4302977"/>
              <a:gd name="connsiteY852" fmla="*/ 1881768 h 3286821"/>
              <a:gd name="connsiteX853" fmla="*/ 2389846 w 4302977"/>
              <a:gd name="connsiteY853" fmla="*/ 1875496 h 3286821"/>
              <a:gd name="connsiteX854" fmla="*/ 1793953 w 4302977"/>
              <a:gd name="connsiteY854" fmla="*/ 2458844 h 3286821"/>
              <a:gd name="connsiteX855" fmla="*/ 1806498 w 4302977"/>
              <a:gd name="connsiteY855" fmla="*/ 2458844 h 3286821"/>
              <a:gd name="connsiteX856" fmla="*/ 1793953 w 4302977"/>
              <a:gd name="connsiteY856" fmla="*/ 2458844 h 3286821"/>
              <a:gd name="connsiteX857" fmla="*/ 2239305 w 4302977"/>
              <a:gd name="connsiteY857" fmla="*/ 2063673 h 3286821"/>
              <a:gd name="connsiteX858" fmla="*/ 2245577 w 4302977"/>
              <a:gd name="connsiteY858" fmla="*/ 2063673 h 3286821"/>
              <a:gd name="connsiteX859" fmla="*/ 420262 w 4302977"/>
              <a:gd name="connsiteY859" fmla="*/ 2741109 h 3286821"/>
              <a:gd name="connsiteX860" fmla="*/ 439079 w 4302977"/>
              <a:gd name="connsiteY860" fmla="*/ 2747382 h 3286821"/>
              <a:gd name="connsiteX861" fmla="*/ 432807 w 4302977"/>
              <a:gd name="connsiteY861" fmla="*/ 2734837 h 3286821"/>
              <a:gd name="connsiteX862" fmla="*/ 3587905 w 4302977"/>
              <a:gd name="connsiteY862" fmla="*/ 2747382 h 3286821"/>
              <a:gd name="connsiteX863" fmla="*/ 3594178 w 4302977"/>
              <a:gd name="connsiteY863" fmla="*/ 2766200 h 3286821"/>
              <a:gd name="connsiteX864" fmla="*/ 3619268 w 4302977"/>
              <a:gd name="connsiteY864" fmla="*/ 2785017 h 3286821"/>
              <a:gd name="connsiteX865" fmla="*/ 3656903 w 4302977"/>
              <a:gd name="connsiteY865" fmla="*/ 2791290 h 3286821"/>
              <a:gd name="connsiteX866" fmla="*/ 3663176 w 4302977"/>
              <a:gd name="connsiteY866" fmla="*/ 2766200 h 3286821"/>
              <a:gd name="connsiteX867" fmla="*/ 3650631 w 4302977"/>
              <a:gd name="connsiteY867" fmla="*/ 2734837 h 3286821"/>
              <a:gd name="connsiteX868" fmla="*/ 3594178 w 4302977"/>
              <a:gd name="connsiteY868" fmla="*/ 2734837 h 3286821"/>
              <a:gd name="connsiteX869" fmla="*/ 3581633 w 4302977"/>
              <a:gd name="connsiteY869" fmla="*/ 2816380 h 3286821"/>
              <a:gd name="connsiteX870" fmla="*/ 3587905 w 4302977"/>
              <a:gd name="connsiteY870" fmla="*/ 2841470 h 3286821"/>
              <a:gd name="connsiteX871" fmla="*/ 3619268 w 4302977"/>
              <a:gd name="connsiteY871" fmla="*/ 2854015 h 3286821"/>
              <a:gd name="connsiteX872" fmla="*/ 3625541 w 4302977"/>
              <a:gd name="connsiteY872" fmla="*/ 2835198 h 3286821"/>
              <a:gd name="connsiteX873" fmla="*/ 3594178 w 4302977"/>
              <a:gd name="connsiteY873" fmla="*/ 2803835 h 3286821"/>
              <a:gd name="connsiteX874" fmla="*/ 3581633 w 4302977"/>
              <a:gd name="connsiteY874" fmla="*/ 2810107 h 3286821"/>
              <a:gd name="connsiteX875" fmla="*/ 2389846 w 4302977"/>
              <a:gd name="connsiteY875" fmla="*/ 1881768 h 3286821"/>
              <a:gd name="connsiteX876" fmla="*/ 2396119 w 4302977"/>
              <a:gd name="connsiteY876" fmla="*/ 1888041 h 3286821"/>
              <a:gd name="connsiteX877" fmla="*/ 2389846 w 4302977"/>
              <a:gd name="connsiteY877" fmla="*/ 1881768 h 328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</a:cxnLst>
            <a:rect l="l" t="t" r="r" b="b"/>
            <a:pathLst>
              <a:path w="4302977" h="3286821">
                <a:moveTo>
                  <a:pt x="1957039" y="2113853"/>
                </a:moveTo>
                <a:lnTo>
                  <a:pt x="1963312" y="2151489"/>
                </a:lnTo>
                <a:lnTo>
                  <a:pt x="1994675" y="2182851"/>
                </a:lnTo>
                <a:lnTo>
                  <a:pt x="1994675" y="2201669"/>
                </a:lnTo>
                <a:lnTo>
                  <a:pt x="2032310" y="2251850"/>
                </a:lnTo>
                <a:lnTo>
                  <a:pt x="2063673" y="2270667"/>
                </a:lnTo>
                <a:lnTo>
                  <a:pt x="2095036" y="2245577"/>
                </a:lnTo>
                <a:lnTo>
                  <a:pt x="2101308" y="2214214"/>
                </a:lnTo>
                <a:lnTo>
                  <a:pt x="2164034" y="2182851"/>
                </a:lnTo>
                <a:lnTo>
                  <a:pt x="2182851" y="2157761"/>
                </a:lnTo>
                <a:lnTo>
                  <a:pt x="2233032" y="2145216"/>
                </a:lnTo>
                <a:lnTo>
                  <a:pt x="2226759" y="2101308"/>
                </a:lnTo>
                <a:lnTo>
                  <a:pt x="2214214" y="2082490"/>
                </a:lnTo>
                <a:lnTo>
                  <a:pt x="2226759" y="2057400"/>
                </a:lnTo>
                <a:lnTo>
                  <a:pt x="2251850" y="2044855"/>
                </a:lnTo>
                <a:lnTo>
                  <a:pt x="2245577" y="2013492"/>
                </a:lnTo>
                <a:lnTo>
                  <a:pt x="2264395" y="1994674"/>
                </a:lnTo>
                <a:lnTo>
                  <a:pt x="2258122" y="1988402"/>
                </a:lnTo>
                <a:lnTo>
                  <a:pt x="2283212" y="1950767"/>
                </a:lnTo>
                <a:lnTo>
                  <a:pt x="2289485" y="1919404"/>
                </a:lnTo>
                <a:lnTo>
                  <a:pt x="2264395" y="1919404"/>
                </a:lnTo>
                <a:lnTo>
                  <a:pt x="2251850" y="1944494"/>
                </a:lnTo>
                <a:lnTo>
                  <a:pt x="2233032" y="1938221"/>
                </a:lnTo>
                <a:lnTo>
                  <a:pt x="2270667" y="1900586"/>
                </a:lnTo>
                <a:lnTo>
                  <a:pt x="2333393" y="1862951"/>
                </a:lnTo>
                <a:lnTo>
                  <a:pt x="2320848" y="1793953"/>
                </a:lnTo>
                <a:lnTo>
                  <a:pt x="2295758" y="1743772"/>
                </a:lnTo>
                <a:lnTo>
                  <a:pt x="2308303" y="1737499"/>
                </a:lnTo>
                <a:lnTo>
                  <a:pt x="2339665" y="1750045"/>
                </a:lnTo>
                <a:lnTo>
                  <a:pt x="2339665" y="1775135"/>
                </a:lnTo>
                <a:lnTo>
                  <a:pt x="2389846" y="1844133"/>
                </a:lnTo>
                <a:lnTo>
                  <a:pt x="2383573" y="1856678"/>
                </a:lnTo>
                <a:lnTo>
                  <a:pt x="2396119" y="1856678"/>
                </a:lnTo>
                <a:lnTo>
                  <a:pt x="2402391" y="1900586"/>
                </a:lnTo>
                <a:lnTo>
                  <a:pt x="2421209" y="1919404"/>
                </a:lnTo>
                <a:lnTo>
                  <a:pt x="2465117" y="1875496"/>
                </a:lnTo>
                <a:lnTo>
                  <a:pt x="2515297" y="1881768"/>
                </a:lnTo>
                <a:lnTo>
                  <a:pt x="2571750" y="1856678"/>
                </a:lnTo>
                <a:lnTo>
                  <a:pt x="2578023" y="1844133"/>
                </a:lnTo>
                <a:lnTo>
                  <a:pt x="2615658" y="1856678"/>
                </a:lnTo>
                <a:lnTo>
                  <a:pt x="2697201" y="1819043"/>
                </a:lnTo>
                <a:lnTo>
                  <a:pt x="2728564" y="1831588"/>
                </a:lnTo>
                <a:lnTo>
                  <a:pt x="2728564" y="1844133"/>
                </a:lnTo>
                <a:lnTo>
                  <a:pt x="2747382" y="1862951"/>
                </a:lnTo>
                <a:lnTo>
                  <a:pt x="2753655" y="1906859"/>
                </a:lnTo>
                <a:lnTo>
                  <a:pt x="2759927" y="1919404"/>
                </a:lnTo>
                <a:lnTo>
                  <a:pt x="2772472" y="1919404"/>
                </a:lnTo>
                <a:lnTo>
                  <a:pt x="2841470" y="1881768"/>
                </a:lnTo>
                <a:lnTo>
                  <a:pt x="2841470" y="1869223"/>
                </a:lnTo>
                <a:lnTo>
                  <a:pt x="2797562" y="1837860"/>
                </a:lnTo>
                <a:lnTo>
                  <a:pt x="2822653" y="1787680"/>
                </a:lnTo>
                <a:lnTo>
                  <a:pt x="2772472" y="1787680"/>
                </a:lnTo>
                <a:lnTo>
                  <a:pt x="2822653" y="1762590"/>
                </a:lnTo>
                <a:lnTo>
                  <a:pt x="2822653" y="1743772"/>
                </a:lnTo>
                <a:lnTo>
                  <a:pt x="2885378" y="1706137"/>
                </a:lnTo>
                <a:lnTo>
                  <a:pt x="2910469" y="1718682"/>
                </a:lnTo>
                <a:lnTo>
                  <a:pt x="2897923" y="1750045"/>
                </a:lnTo>
                <a:lnTo>
                  <a:pt x="2910469" y="1831588"/>
                </a:lnTo>
                <a:lnTo>
                  <a:pt x="2979467" y="1825315"/>
                </a:lnTo>
                <a:lnTo>
                  <a:pt x="2985739" y="1856678"/>
                </a:lnTo>
                <a:lnTo>
                  <a:pt x="3004557" y="1856678"/>
                </a:lnTo>
                <a:lnTo>
                  <a:pt x="3017102" y="1800225"/>
                </a:lnTo>
                <a:lnTo>
                  <a:pt x="3073555" y="1750045"/>
                </a:lnTo>
                <a:lnTo>
                  <a:pt x="3067283" y="1743772"/>
                </a:lnTo>
                <a:lnTo>
                  <a:pt x="3079828" y="1718682"/>
                </a:lnTo>
                <a:lnTo>
                  <a:pt x="3092373" y="1706137"/>
                </a:lnTo>
                <a:lnTo>
                  <a:pt x="3142553" y="1693592"/>
                </a:lnTo>
                <a:lnTo>
                  <a:pt x="3142553" y="1706137"/>
                </a:lnTo>
                <a:lnTo>
                  <a:pt x="3161371" y="1712409"/>
                </a:lnTo>
                <a:lnTo>
                  <a:pt x="3167644" y="1681046"/>
                </a:lnTo>
                <a:lnTo>
                  <a:pt x="3199006" y="1687319"/>
                </a:lnTo>
                <a:lnTo>
                  <a:pt x="3186461" y="1693592"/>
                </a:lnTo>
                <a:lnTo>
                  <a:pt x="3186461" y="1712409"/>
                </a:lnTo>
                <a:lnTo>
                  <a:pt x="3242914" y="1712409"/>
                </a:lnTo>
                <a:lnTo>
                  <a:pt x="3249187" y="1743772"/>
                </a:lnTo>
                <a:lnTo>
                  <a:pt x="3268005" y="1768862"/>
                </a:lnTo>
                <a:lnTo>
                  <a:pt x="3318185" y="1762590"/>
                </a:lnTo>
                <a:lnTo>
                  <a:pt x="3380911" y="1787680"/>
                </a:lnTo>
                <a:lnTo>
                  <a:pt x="3387183" y="1775135"/>
                </a:lnTo>
                <a:lnTo>
                  <a:pt x="3374638" y="1768862"/>
                </a:lnTo>
                <a:lnTo>
                  <a:pt x="3399728" y="1724954"/>
                </a:lnTo>
                <a:lnTo>
                  <a:pt x="3362093" y="1724954"/>
                </a:lnTo>
                <a:lnTo>
                  <a:pt x="3393456" y="1668501"/>
                </a:lnTo>
                <a:lnTo>
                  <a:pt x="3424819" y="1655956"/>
                </a:lnTo>
                <a:lnTo>
                  <a:pt x="3443636" y="1655956"/>
                </a:lnTo>
                <a:lnTo>
                  <a:pt x="3449909" y="1668501"/>
                </a:lnTo>
                <a:lnTo>
                  <a:pt x="3500089" y="1693592"/>
                </a:lnTo>
                <a:lnTo>
                  <a:pt x="3506362" y="1731227"/>
                </a:lnTo>
                <a:lnTo>
                  <a:pt x="3525180" y="1737499"/>
                </a:lnTo>
                <a:lnTo>
                  <a:pt x="3581633" y="1693592"/>
                </a:lnTo>
                <a:lnTo>
                  <a:pt x="3594178" y="1699864"/>
                </a:lnTo>
                <a:lnTo>
                  <a:pt x="3656903" y="1668501"/>
                </a:lnTo>
                <a:lnTo>
                  <a:pt x="3675721" y="1687319"/>
                </a:lnTo>
                <a:lnTo>
                  <a:pt x="3694539" y="1681046"/>
                </a:lnTo>
                <a:lnTo>
                  <a:pt x="3725902" y="1662229"/>
                </a:lnTo>
                <a:lnTo>
                  <a:pt x="3750992" y="1624593"/>
                </a:lnTo>
                <a:lnTo>
                  <a:pt x="3794900" y="1605776"/>
                </a:lnTo>
                <a:lnTo>
                  <a:pt x="3838808" y="1624593"/>
                </a:lnTo>
                <a:lnTo>
                  <a:pt x="3882716" y="1612048"/>
                </a:lnTo>
                <a:lnTo>
                  <a:pt x="3914078" y="1618321"/>
                </a:lnTo>
                <a:lnTo>
                  <a:pt x="3926623" y="1580685"/>
                </a:lnTo>
                <a:lnTo>
                  <a:pt x="3945441" y="1574413"/>
                </a:lnTo>
                <a:lnTo>
                  <a:pt x="3951714" y="1561868"/>
                </a:lnTo>
                <a:lnTo>
                  <a:pt x="3939169" y="1536778"/>
                </a:lnTo>
                <a:lnTo>
                  <a:pt x="3945441" y="1492870"/>
                </a:lnTo>
                <a:lnTo>
                  <a:pt x="3964259" y="1480324"/>
                </a:lnTo>
                <a:lnTo>
                  <a:pt x="3995622" y="1480324"/>
                </a:lnTo>
                <a:lnTo>
                  <a:pt x="4033257" y="1442689"/>
                </a:lnTo>
                <a:lnTo>
                  <a:pt x="4089710" y="1442689"/>
                </a:lnTo>
                <a:lnTo>
                  <a:pt x="4095983" y="1430144"/>
                </a:lnTo>
                <a:lnTo>
                  <a:pt x="4077165" y="1423871"/>
                </a:lnTo>
                <a:lnTo>
                  <a:pt x="4070892" y="1379963"/>
                </a:lnTo>
                <a:lnTo>
                  <a:pt x="4133618" y="1279603"/>
                </a:lnTo>
                <a:lnTo>
                  <a:pt x="4133618" y="1248240"/>
                </a:lnTo>
                <a:lnTo>
                  <a:pt x="4146163" y="1241967"/>
                </a:lnTo>
                <a:lnTo>
                  <a:pt x="4171253" y="1260785"/>
                </a:lnTo>
                <a:lnTo>
                  <a:pt x="4202616" y="1260785"/>
                </a:lnTo>
                <a:lnTo>
                  <a:pt x="4221434" y="1235695"/>
                </a:lnTo>
                <a:lnTo>
                  <a:pt x="4252797" y="1241967"/>
                </a:lnTo>
                <a:lnTo>
                  <a:pt x="4302977" y="1223149"/>
                </a:lnTo>
                <a:lnTo>
                  <a:pt x="4302977" y="1179242"/>
                </a:lnTo>
                <a:lnTo>
                  <a:pt x="4277887" y="1166696"/>
                </a:lnTo>
                <a:lnTo>
                  <a:pt x="4265342" y="1172969"/>
                </a:lnTo>
                <a:lnTo>
                  <a:pt x="4233979" y="1141606"/>
                </a:lnTo>
                <a:lnTo>
                  <a:pt x="4221434" y="1141606"/>
                </a:lnTo>
                <a:lnTo>
                  <a:pt x="4221434" y="1103971"/>
                </a:lnTo>
                <a:lnTo>
                  <a:pt x="4202616" y="1072608"/>
                </a:lnTo>
                <a:lnTo>
                  <a:pt x="4208889" y="1053790"/>
                </a:lnTo>
                <a:lnTo>
                  <a:pt x="4202616" y="1041245"/>
                </a:lnTo>
                <a:lnTo>
                  <a:pt x="4171253" y="1034973"/>
                </a:lnTo>
                <a:lnTo>
                  <a:pt x="4183799" y="1022427"/>
                </a:lnTo>
                <a:lnTo>
                  <a:pt x="4171253" y="1003610"/>
                </a:lnTo>
                <a:lnTo>
                  <a:pt x="4183799" y="991065"/>
                </a:lnTo>
                <a:lnTo>
                  <a:pt x="4183799" y="953429"/>
                </a:lnTo>
                <a:lnTo>
                  <a:pt x="4164981" y="947157"/>
                </a:lnTo>
                <a:lnTo>
                  <a:pt x="4171253" y="940884"/>
                </a:lnTo>
                <a:lnTo>
                  <a:pt x="4158708" y="928339"/>
                </a:lnTo>
                <a:lnTo>
                  <a:pt x="4164981" y="915794"/>
                </a:lnTo>
                <a:lnTo>
                  <a:pt x="4152436" y="909521"/>
                </a:lnTo>
                <a:lnTo>
                  <a:pt x="4152436" y="896976"/>
                </a:lnTo>
                <a:lnTo>
                  <a:pt x="4158708" y="871886"/>
                </a:lnTo>
                <a:lnTo>
                  <a:pt x="4190071" y="840523"/>
                </a:lnTo>
                <a:lnTo>
                  <a:pt x="4171253" y="815433"/>
                </a:lnTo>
                <a:lnTo>
                  <a:pt x="4158708" y="815433"/>
                </a:lnTo>
                <a:lnTo>
                  <a:pt x="4158708" y="777798"/>
                </a:lnTo>
                <a:lnTo>
                  <a:pt x="4146163" y="771525"/>
                </a:lnTo>
                <a:lnTo>
                  <a:pt x="4133618" y="733890"/>
                </a:lnTo>
                <a:lnTo>
                  <a:pt x="4139891" y="721345"/>
                </a:lnTo>
                <a:lnTo>
                  <a:pt x="4127345" y="702527"/>
                </a:lnTo>
                <a:lnTo>
                  <a:pt x="4121073" y="708799"/>
                </a:lnTo>
                <a:lnTo>
                  <a:pt x="4102255" y="671164"/>
                </a:lnTo>
                <a:lnTo>
                  <a:pt x="4114800" y="658619"/>
                </a:lnTo>
                <a:lnTo>
                  <a:pt x="4095983" y="639801"/>
                </a:lnTo>
                <a:lnTo>
                  <a:pt x="4077165" y="639801"/>
                </a:lnTo>
                <a:lnTo>
                  <a:pt x="4070892" y="614711"/>
                </a:lnTo>
                <a:lnTo>
                  <a:pt x="4058347" y="608438"/>
                </a:lnTo>
                <a:lnTo>
                  <a:pt x="4058347" y="583348"/>
                </a:lnTo>
                <a:lnTo>
                  <a:pt x="4089710" y="539440"/>
                </a:lnTo>
                <a:lnTo>
                  <a:pt x="4083438" y="526895"/>
                </a:lnTo>
                <a:lnTo>
                  <a:pt x="4064620" y="526895"/>
                </a:lnTo>
                <a:lnTo>
                  <a:pt x="4052075" y="539440"/>
                </a:lnTo>
                <a:lnTo>
                  <a:pt x="4026984" y="533168"/>
                </a:lnTo>
                <a:lnTo>
                  <a:pt x="3976804" y="551985"/>
                </a:lnTo>
                <a:lnTo>
                  <a:pt x="3964259" y="539440"/>
                </a:lnTo>
                <a:lnTo>
                  <a:pt x="3951714" y="558258"/>
                </a:lnTo>
                <a:lnTo>
                  <a:pt x="3926623" y="570803"/>
                </a:lnTo>
                <a:lnTo>
                  <a:pt x="3914078" y="564531"/>
                </a:lnTo>
                <a:lnTo>
                  <a:pt x="3901533" y="501805"/>
                </a:lnTo>
                <a:lnTo>
                  <a:pt x="3876443" y="501805"/>
                </a:lnTo>
                <a:lnTo>
                  <a:pt x="3857625" y="476715"/>
                </a:lnTo>
                <a:lnTo>
                  <a:pt x="3863898" y="470442"/>
                </a:lnTo>
                <a:lnTo>
                  <a:pt x="3838808" y="445352"/>
                </a:lnTo>
                <a:lnTo>
                  <a:pt x="3838808" y="432807"/>
                </a:lnTo>
                <a:lnTo>
                  <a:pt x="3863898" y="426534"/>
                </a:lnTo>
                <a:lnTo>
                  <a:pt x="3857625" y="413989"/>
                </a:lnTo>
                <a:lnTo>
                  <a:pt x="3845080" y="413989"/>
                </a:lnTo>
                <a:lnTo>
                  <a:pt x="3851353" y="401444"/>
                </a:lnTo>
                <a:lnTo>
                  <a:pt x="3819990" y="413989"/>
                </a:lnTo>
                <a:lnTo>
                  <a:pt x="3819990" y="432807"/>
                </a:lnTo>
                <a:lnTo>
                  <a:pt x="3788627" y="451624"/>
                </a:lnTo>
                <a:lnTo>
                  <a:pt x="3763537" y="451624"/>
                </a:lnTo>
                <a:lnTo>
                  <a:pt x="3763537" y="432807"/>
                </a:lnTo>
                <a:lnTo>
                  <a:pt x="3750992" y="432807"/>
                </a:lnTo>
                <a:lnTo>
                  <a:pt x="3750992" y="420262"/>
                </a:lnTo>
                <a:lnTo>
                  <a:pt x="3732174" y="401444"/>
                </a:lnTo>
                <a:lnTo>
                  <a:pt x="3713356" y="420262"/>
                </a:lnTo>
                <a:lnTo>
                  <a:pt x="3663176" y="420262"/>
                </a:lnTo>
                <a:lnTo>
                  <a:pt x="3638086" y="382626"/>
                </a:lnTo>
                <a:lnTo>
                  <a:pt x="3612995" y="388899"/>
                </a:lnTo>
                <a:lnTo>
                  <a:pt x="3606723" y="376354"/>
                </a:lnTo>
                <a:lnTo>
                  <a:pt x="3562815" y="363809"/>
                </a:lnTo>
                <a:lnTo>
                  <a:pt x="3562815" y="407716"/>
                </a:lnTo>
                <a:lnTo>
                  <a:pt x="3550270" y="407716"/>
                </a:lnTo>
                <a:lnTo>
                  <a:pt x="3525180" y="382626"/>
                </a:lnTo>
                <a:lnTo>
                  <a:pt x="3512634" y="388899"/>
                </a:lnTo>
                <a:lnTo>
                  <a:pt x="3481272" y="482987"/>
                </a:lnTo>
                <a:lnTo>
                  <a:pt x="3493817" y="508077"/>
                </a:lnTo>
                <a:lnTo>
                  <a:pt x="3512634" y="520623"/>
                </a:lnTo>
                <a:lnTo>
                  <a:pt x="3487544" y="533168"/>
                </a:lnTo>
                <a:lnTo>
                  <a:pt x="3500089" y="533168"/>
                </a:lnTo>
                <a:lnTo>
                  <a:pt x="3506362" y="558258"/>
                </a:lnTo>
                <a:lnTo>
                  <a:pt x="3537725" y="595893"/>
                </a:lnTo>
                <a:lnTo>
                  <a:pt x="3500089" y="595893"/>
                </a:lnTo>
                <a:lnTo>
                  <a:pt x="3462454" y="614711"/>
                </a:lnTo>
                <a:lnTo>
                  <a:pt x="3443636" y="608438"/>
                </a:lnTo>
                <a:lnTo>
                  <a:pt x="3437364" y="570803"/>
                </a:lnTo>
                <a:lnTo>
                  <a:pt x="3399728" y="558258"/>
                </a:lnTo>
                <a:lnTo>
                  <a:pt x="3380911" y="564531"/>
                </a:lnTo>
                <a:lnTo>
                  <a:pt x="3368366" y="545713"/>
                </a:lnTo>
                <a:lnTo>
                  <a:pt x="3368366" y="520623"/>
                </a:lnTo>
                <a:lnTo>
                  <a:pt x="3349548" y="508077"/>
                </a:lnTo>
                <a:lnTo>
                  <a:pt x="3355820" y="501805"/>
                </a:lnTo>
                <a:lnTo>
                  <a:pt x="3343275" y="501805"/>
                </a:lnTo>
                <a:lnTo>
                  <a:pt x="3318185" y="470442"/>
                </a:lnTo>
                <a:lnTo>
                  <a:pt x="3286822" y="451624"/>
                </a:lnTo>
                <a:lnTo>
                  <a:pt x="3261732" y="464170"/>
                </a:lnTo>
                <a:lnTo>
                  <a:pt x="3261732" y="489260"/>
                </a:lnTo>
                <a:lnTo>
                  <a:pt x="3211552" y="476715"/>
                </a:lnTo>
                <a:lnTo>
                  <a:pt x="3199006" y="495532"/>
                </a:lnTo>
                <a:lnTo>
                  <a:pt x="3167644" y="501805"/>
                </a:lnTo>
                <a:lnTo>
                  <a:pt x="3155098" y="508077"/>
                </a:lnTo>
                <a:lnTo>
                  <a:pt x="3161371" y="514350"/>
                </a:lnTo>
                <a:lnTo>
                  <a:pt x="3123736" y="533168"/>
                </a:lnTo>
                <a:lnTo>
                  <a:pt x="3111191" y="533168"/>
                </a:lnTo>
                <a:lnTo>
                  <a:pt x="3086100" y="508077"/>
                </a:lnTo>
                <a:lnTo>
                  <a:pt x="3067283" y="526895"/>
                </a:lnTo>
                <a:lnTo>
                  <a:pt x="3042192" y="526895"/>
                </a:lnTo>
                <a:lnTo>
                  <a:pt x="3017102" y="545713"/>
                </a:lnTo>
                <a:lnTo>
                  <a:pt x="3017102" y="533168"/>
                </a:lnTo>
                <a:lnTo>
                  <a:pt x="3004557" y="533168"/>
                </a:lnTo>
                <a:lnTo>
                  <a:pt x="2992012" y="558258"/>
                </a:lnTo>
                <a:lnTo>
                  <a:pt x="2998284" y="570803"/>
                </a:lnTo>
                <a:lnTo>
                  <a:pt x="2979467" y="595893"/>
                </a:lnTo>
                <a:lnTo>
                  <a:pt x="2966922" y="570803"/>
                </a:lnTo>
                <a:lnTo>
                  <a:pt x="2954376" y="577076"/>
                </a:lnTo>
                <a:lnTo>
                  <a:pt x="2910469" y="564531"/>
                </a:lnTo>
                <a:lnTo>
                  <a:pt x="2897923" y="570803"/>
                </a:lnTo>
                <a:lnTo>
                  <a:pt x="2904196" y="595893"/>
                </a:lnTo>
                <a:lnTo>
                  <a:pt x="2885378" y="620984"/>
                </a:lnTo>
                <a:lnTo>
                  <a:pt x="2860288" y="583348"/>
                </a:lnTo>
                <a:lnTo>
                  <a:pt x="2847743" y="595893"/>
                </a:lnTo>
                <a:lnTo>
                  <a:pt x="2835198" y="589621"/>
                </a:lnTo>
                <a:lnTo>
                  <a:pt x="2816380" y="614711"/>
                </a:lnTo>
                <a:lnTo>
                  <a:pt x="2785017" y="602166"/>
                </a:lnTo>
                <a:lnTo>
                  <a:pt x="2741109" y="639801"/>
                </a:lnTo>
                <a:lnTo>
                  <a:pt x="2709747" y="639801"/>
                </a:lnTo>
                <a:lnTo>
                  <a:pt x="2716019" y="627256"/>
                </a:lnTo>
                <a:lnTo>
                  <a:pt x="2690929" y="583348"/>
                </a:lnTo>
                <a:lnTo>
                  <a:pt x="2653294" y="589621"/>
                </a:lnTo>
                <a:lnTo>
                  <a:pt x="2647021" y="564531"/>
                </a:lnTo>
                <a:lnTo>
                  <a:pt x="2621931" y="545713"/>
                </a:lnTo>
                <a:lnTo>
                  <a:pt x="2578023" y="545713"/>
                </a:lnTo>
                <a:lnTo>
                  <a:pt x="2578023" y="520623"/>
                </a:lnTo>
                <a:lnTo>
                  <a:pt x="2628203" y="514350"/>
                </a:lnTo>
                <a:lnTo>
                  <a:pt x="2647021" y="489260"/>
                </a:lnTo>
                <a:lnTo>
                  <a:pt x="2659566" y="489260"/>
                </a:lnTo>
                <a:lnTo>
                  <a:pt x="2678384" y="470442"/>
                </a:lnTo>
                <a:lnTo>
                  <a:pt x="2672111" y="464170"/>
                </a:lnTo>
                <a:lnTo>
                  <a:pt x="2709747" y="401444"/>
                </a:lnTo>
                <a:lnTo>
                  <a:pt x="2703474" y="376354"/>
                </a:lnTo>
                <a:lnTo>
                  <a:pt x="2722292" y="338718"/>
                </a:lnTo>
                <a:lnTo>
                  <a:pt x="2734837" y="338718"/>
                </a:lnTo>
                <a:lnTo>
                  <a:pt x="2753655" y="319901"/>
                </a:lnTo>
                <a:lnTo>
                  <a:pt x="2772472" y="326173"/>
                </a:lnTo>
                <a:lnTo>
                  <a:pt x="2803835" y="275993"/>
                </a:lnTo>
                <a:lnTo>
                  <a:pt x="2847743" y="275993"/>
                </a:lnTo>
                <a:lnTo>
                  <a:pt x="2904196" y="238357"/>
                </a:lnTo>
                <a:lnTo>
                  <a:pt x="2897923" y="219540"/>
                </a:lnTo>
                <a:lnTo>
                  <a:pt x="2879106" y="219540"/>
                </a:lnTo>
                <a:lnTo>
                  <a:pt x="2866561" y="200722"/>
                </a:lnTo>
                <a:lnTo>
                  <a:pt x="2879106" y="200722"/>
                </a:lnTo>
                <a:lnTo>
                  <a:pt x="2885378" y="181904"/>
                </a:lnTo>
                <a:lnTo>
                  <a:pt x="2910469" y="175632"/>
                </a:lnTo>
                <a:lnTo>
                  <a:pt x="2904196" y="150541"/>
                </a:lnTo>
                <a:lnTo>
                  <a:pt x="2879106" y="119179"/>
                </a:lnTo>
                <a:lnTo>
                  <a:pt x="2841470" y="119179"/>
                </a:lnTo>
                <a:lnTo>
                  <a:pt x="2822653" y="81543"/>
                </a:lnTo>
                <a:lnTo>
                  <a:pt x="2810108" y="81543"/>
                </a:lnTo>
                <a:lnTo>
                  <a:pt x="2791290" y="62726"/>
                </a:lnTo>
                <a:lnTo>
                  <a:pt x="2766200" y="87816"/>
                </a:lnTo>
                <a:lnTo>
                  <a:pt x="2734837" y="81543"/>
                </a:lnTo>
                <a:lnTo>
                  <a:pt x="2722292" y="112906"/>
                </a:lnTo>
                <a:lnTo>
                  <a:pt x="2697201" y="125451"/>
                </a:lnTo>
                <a:lnTo>
                  <a:pt x="2659566" y="112906"/>
                </a:lnTo>
                <a:lnTo>
                  <a:pt x="2647021" y="144269"/>
                </a:lnTo>
                <a:lnTo>
                  <a:pt x="2647021" y="131724"/>
                </a:lnTo>
                <a:lnTo>
                  <a:pt x="2609386" y="137996"/>
                </a:lnTo>
                <a:lnTo>
                  <a:pt x="2596841" y="125451"/>
                </a:lnTo>
                <a:lnTo>
                  <a:pt x="2571750" y="125451"/>
                </a:lnTo>
                <a:lnTo>
                  <a:pt x="2527842" y="150541"/>
                </a:lnTo>
                <a:lnTo>
                  <a:pt x="2515297" y="144269"/>
                </a:lnTo>
                <a:lnTo>
                  <a:pt x="2502752" y="163087"/>
                </a:lnTo>
                <a:lnTo>
                  <a:pt x="2490207" y="144269"/>
                </a:lnTo>
                <a:lnTo>
                  <a:pt x="2496480" y="131724"/>
                </a:lnTo>
                <a:lnTo>
                  <a:pt x="2515297" y="125451"/>
                </a:lnTo>
                <a:lnTo>
                  <a:pt x="2502752" y="119179"/>
                </a:lnTo>
                <a:lnTo>
                  <a:pt x="2496480" y="87816"/>
                </a:lnTo>
                <a:lnTo>
                  <a:pt x="2509025" y="81543"/>
                </a:lnTo>
                <a:lnTo>
                  <a:pt x="2471389" y="68998"/>
                </a:lnTo>
                <a:lnTo>
                  <a:pt x="2483934" y="50180"/>
                </a:lnTo>
                <a:lnTo>
                  <a:pt x="2458844" y="37635"/>
                </a:lnTo>
                <a:lnTo>
                  <a:pt x="2446299" y="50180"/>
                </a:lnTo>
                <a:lnTo>
                  <a:pt x="2414936" y="50180"/>
                </a:lnTo>
                <a:lnTo>
                  <a:pt x="2421209" y="62726"/>
                </a:lnTo>
                <a:lnTo>
                  <a:pt x="2377301" y="112906"/>
                </a:lnTo>
                <a:lnTo>
                  <a:pt x="2345938" y="112906"/>
                </a:lnTo>
                <a:lnTo>
                  <a:pt x="2339665" y="94088"/>
                </a:lnTo>
                <a:lnTo>
                  <a:pt x="2327120" y="106634"/>
                </a:lnTo>
                <a:lnTo>
                  <a:pt x="2314575" y="94088"/>
                </a:lnTo>
                <a:lnTo>
                  <a:pt x="2295758" y="112906"/>
                </a:lnTo>
                <a:lnTo>
                  <a:pt x="2270667" y="112906"/>
                </a:lnTo>
                <a:lnTo>
                  <a:pt x="2245577" y="131724"/>
                </a:lnTo>
                <a:lnTo>
                  <a:pt x="2245577" y="112906"/>
                </a:lnTo>
                <a:lnTo>
                  <a:pt x="2220487" y="94088"/>
                </a:lnTo>
                <a:lnTo>
                  <a:pt x="2164034" y="94088"/>
                </a:lnTo>
                <a:lnTo>
                  <a:pt x="2145216" y="68998"/>
                </a:lnTo>
                <a:lnTo>
                  <a:pt x="2120126" y="68998"/>
                </a:lnTo>
                <a:lnTo>
                  <a:pt x="2113853" y="43908"/>
                </a:lnTo>
                <a:lnTo>
                  <a:pt x="2088763" y="43908"/>
                </a:lnTo>
                <a:lnTo>
                  <a:pt x="2082490" y="0"/>
                </a:lnTo>
                <a:lnTo>
                  <a:pt x="2069945" y="12545"/>
                </a:lnTo>
                <a:lnTo>
                  <a:pt x="2038582" y="0"/>
                </a:lnTo>
                <a:lnTo>
                  <a:pt x="2013492" y="25090"/>
                </a:lnTo>
                <a:lnTo>
                  <a:pt x="2007220" y="12545"/>
                </a:lnTo>
                <a:lnTo>
                  <a:pt x="1994675" y="12545"/>
                </a:lnTo>
                <a:lnTo>
                  <a:pt x="1994675" y="31363"/>
                </a:lnTo>
                <a:lnTo>
                  <a:pt x="1975857" y="43908"/>
                </a:lnTo>
                <a:lnTo>
                  <a:pt x="1982129" y="62726"/>
                </a:lnTo>
                <a:lnTo>
                  <a:pt x="1963312" y="62726"/>
                </a:lnTo>
                <a:lnTo>
                  <a:pt x="1963312" y="75271"/>
                </a:lnTo>
                <a:lnTo>
                  <a:pt x="1944494" y="81543"/>
                </a:lnTo>
                <a:lnTo>
                  <a:pt x="1925676" y="106634"/>
                </a:lnTo>
                <a:lnTo>
                  <a:pt x="1900586" y="100361"/>
                </a:lnTo>
                <a:lnTo>
                  <a:pt x="1869223" y="119179"/>
                </a:lnTo>
                <a:lnTo>
                  <a:pt x="1869223" y="131724"/>
                </a:lnTo>
                <a:lnTo>
                  <a:pt x="1850406" y="125451"/>
                </a:lnTo>
                <a:lnTo>
                  <a:pt x="1850406" y="112906"/>
                </a:lnTo>
                <a:lnTo>
                  <a:pt x="1825315" y="112906"/>
                </a:lnTo>
                <a:lnTo>
                  <a:pt x="1837861" y="169359"/>
                </a:lnTo>
                <a:lnTo>
                  <a:pt x="1856678" y="175632"/>
                </a:lnTo>
                <a:lnTo>
                  <a:pt x="1888041" y="163087"/>
                </a:lnTo>
                <a:lnTo>
                  <a:pt x="1931949" y="194449"/>
                </a:lnTo>
                <a:lnTo>
                  <a:pt x="1894314" y="219540"/>
                </a:lnTo>
                <a:lnTo>
                  <a:pt x="1913131" y="269720"/>
                </a:lnTo>
                <a:lnTo>
                  <a:pt x="1913131" y="288538"/>
                </a:lnTo>
                <a:lnTo>
                  <a:pt x="1900586" y="301083"/>
                </a:lnTo>
                <a:lnTo>
                  <a:pt x="1919404" y="357536"/>
                </a:lnTo>
                <a:lnTo>
                  <a:pt x="1900586" y="376354"/>
                </a:lnTo>
                <a:lnTo>
                  <a:pt x="1856678" y="370081"/>
                </a:lnTo>
                <a:lnTo>
                  <a:pt x="1837861" y="388899"/>
                </a:lnTo>
                <a:lnTo>
                  <a:pt x="1800225" y="395171"/>
                </a:lnTo>
                <a:lnTo>
                  <a:pt x="1787680" y="388899"/>
                </a:lnTo>
                <a:lnTo>
                  <a:pt x="1787680" y="363809"/>
                </a:lnTo>
                <a:lnTo>
                  <a:pt x="1762590" y="351263"/>
                </a:lnTo>
                <a:lnTo>
                  <a:pt x="1750045" y="275993"/>
                </a:lnTo>
                <a:lnTo>
                  <a:pt x="1718682" y="250902"/>
                </a:lnTo>
                <a:lnTo>
                  <a:pt x="1718682" y="238357"/>
                </a:lnTo>
                <a:lnTo>
                  <a:pt x="1630866" y="238357"/>
                </a:lnTo>
                <a:lnTo>
                  <a:pt x="1599503" y="225812"/>
                </a:lnTo>
                <a:lnTo>
                  <a:pt x="1593231" y="206995"/>
                </a:lnTo>
                <a:lnTo>
                  <a:pt x="1574413" y="232085"/>
                </a:lnTo>
                <a:lnTo>
                  <a:pt x="1549323" y="200722"/>
                </a:lnTo>
                <a:lnTo>
                  <a:pt x="1517960" y="213267"/>
                </a:lnTo>
                <a:lnTo>
                  <a:pt x="1511687" y="225812"/>
                </a:lnTo>
                <a:lnTo>
                  <a:pt x="1486597" y="225812"/>
                </a:lnTo>
                <a:lnTo>
                  <a:pt x="1480325" y="206995"/>
                </a:lnTo>
                <a:lnTo>
                  <a:pt x="1455234" y="206995"/>
                </a:lnTo>
                <a:lnTo>
                  <a:pt x="1436417" y="244630"/>
                </a:lnTo>
                <a:lnTo>
                  <a:pt x="1442689" y="257175"/>
                </a:lnTo>
                <a:lnTo>
                  <a:pt x="1423871" y="288538"/>
                </a:lnTo>
                <a:lnTo>
                  <a:pt x="1430144" y="307356"/>
                </a:lnTo>
                <a:lnTo>
                  <a:pt x="1405054" y="344991"/>
                </a:lnTo>
                <a:lnTo>
                  <a:pt x="1417599" y="363809"/>
                </a:lnTo>
                <a:lnTo>
                  <a:pt x="1436417" y="370081"/>
                </a:lnTo>
                <a:lnTo>
                  <a:pt x="1436417" y="407716"/>
                </a:lnTo>
                <a:lnTo>
                  <a:pt x="1423871" y="426534"/>
                </a:lnTo>
                <a:lnTo>
                  <a:pt x="1417599" y="420262"/>
                </a:lnTo>
                <a:lnTo>
                  <a:pt x="1392509" y="432807"/>
                </a:lnTo>
                <a:lnTo>
                  <a:pt x="1348601" y="495532"/>
                </a:lnTo>
                <a:lnTo>
                  <a:pt x="1336056" y="489260"/>
                </a:lnTo>
                <a:lnTo>
                  <a:pt x="1304693" y="520623"/>
                </a:lnTo>
                <a:lnTo>
                  <a:pt x="1310965" y="545713"/>
                </a:lnTo>
                <a:lnTo>
                  <a:pt x="1298420" y="558258"/>
                </a:lnTo>
                <a:lnTo>
                  <a:pt x="1342328" y="614711"/>
                </a:lnTo>
                <a:lnTo>
                  <a:pt x="1329783" y="652346"/>
                </a:lnTo>
                <a:lnTo>
                  <a:pt x="1373691" y="708799"/>
                </a:lnTo>
                <a:lnTo>
                  <a:pt x="1367418" y="752707"/>
                </a:lnTo>
                <a:lnTo>
                  <a:pt x="1329783" y="790343"/>
                </a:lnTo>
                <a:lnTo>
                  <a:pt x="1310965" y="790343"/>
                </a:lnTo>
                <a:lnTo>
                  <a:pt x="1292148" y="802888"/>
                </a:lnTo>
                <a:lnTo>
                  <a:pt x="1292148" y="815433"/>
                </a:lnTo>
                <a:lnTo>
                  <a:pt x="1267057" y="809160"/>
                </a:lnTo>
                <a:lnTo>
                  <a:pt x="1267057" y="884431"/>
                </a:lnTo>
                <a:lnTo>
                  <a:pt x="1304693" y="959702"/>
                </a:lnTo>
                <a:lnTo>
                  <a:pt x="1285875" y="984792"/>
                </a:lnTo>
                <a:lnTo>
                  <a:pt x="1260785" y="984792"/>
                </a:lnTo>
                <a:lnTo>
                  <a:pt x="1260785" y="1003610"/>
                </a:lnTo>
                <a:lnTo>
                  <a:pt x="1235695" y="1003610"/>
                </a:lnTo>
                <a:lnTo>
                  <a:pt x="1229422" y="1022427"/>
                </a:lnTo>
                <a:lnTo>
                  <a:pt x="1241967" y="1053790"/>
                </a:lnTo>
                <a:lnTo>
                  <a:pt x="1229422" y="1072608"/>
                </a:lnTo>
                <a:lnTo>
                  <a:pt x="1166696" y="1053790"/>
                </a:lnTo>
                <a:lnTo>
                  <a:pt x="1166696" y="1066335"/>
                </a:lnTo>
                <a:lnTo>
                  <a:pt x="1147879" y="1053790"/>
                </a:lnTo>
                <a:lnTo>
                  <a:pt x="1135334" y="1066335"/>
                </a:lnTo>
                <a:lnTo>
                  <a:pt x="1122789" y="1122788"/>
                </a:lnTo>
                <a:lnTo>
                  <a:pt x="1147879" y="1129061"/>
                </a:lnTo>
                <a:lnTo>
                  <a:pt x="1122789" y="1154151"/>
                </a:lnTo>
                <a:lnTo>
                  <a:pt x="1122789" y="1179242"/>
                </a:lnTo>
                <a:lnTo>
                  <a:pt x="1085153" y="1172969"/>
                </a:lnTo>
                <a:lnTo>
                  <a:pt x="1047518" y="1185514"/>
                </a:lnTo>
                <a:lnTo>
                  <a:pt x="1047518" y="1223149"/>
                </a:lnTo>
                <a:lnTo>
                  <a:pt x="1034973" y="1254512"/>
                </a:lnTo>
                <a:lnTo>
                  <a:pt x="1016155" y="1273330"/>
                </a:lnTo>
                <a:lnTo>
                  <a:pt x="1016155" y="1285875"/>
                </a:lnTo>
                <a:lnTo>
                  <a:pt x="997337" y="1279603"/>
                </a:lnTo>
                <a:lnTo>
                  <a:pt x="984792" y="1323510"/>
                </a:lnTo>
                <a:lnTo>
                  <a:pt x="991065" y="1342328"/>
                </a:lnTo>
                <a:lnTo>
                  <a:pt x="972247" y="1367418"/>
                </a:lnTo>
                <a:lnTo>
                  <a:pt x="984792" y="1379963"/>
                </a:lnTo>
                <a:lnTo>
                  <a:pt x="965974" y="1405054"/>
                </a:lnTo>
                <a:lnTo>
                  <a:pt x="978520" y="1411326"/>
                </a:lnTo>
                <a:lnTo>
                  <a:pt x="991065" y="1442689"/>
                </a:lnTo>
                <a:lnTo>
                  <a:pt x="984792" y="1467779"/>
                </a:lnTo>
                <a:lnTo>
                  <a:pt x="997337" y="1474052"/>
                </a:lnTo>
                <a:lnTo>
                  <a:pt x="978520" y="1486597"/>
                </a:lnTo>
                <a:lnTo>
                  <a:pt x="984792" y="1517960"/>
                </a:lnTo>
                <a:lnTo>
                  <a:pt x="991065" y="1530505"/>
                </a:lnTo>
                <a:lnTo>
                  <a:pt x="1016155" y="1530505"/>
                </a:lnTo>
                <a:lnTo>
                  <a:pt x="1016155" y="1549323"/>
                </a:lnTo>
                <a:lnTo>
                  <a:pt x="1003610" y="1555595"/>
                </a:lnTo>
                <a:lnTo>
                  <a:pt x="978520" y="1605776"/>
                </a:lnTo>
                <a:lnTo>
                  <a:pt x="984792" y="1612048"/>
                </a:lnTo>
                <a:lnTo>
                  <a:pt x="965974" y="1655956"/>
                </a:lnTo>
                <a:lnTo>
                  <a:pt x="940884" y="1668501"/>
                </a:lnTo>
                <a:lnTo>
                  <a:pt x="934612" y="1687319"/>
                </a:lnTo>
                <a:lnTo>
                  <a:pt x="915794" y="1706137"/>
                </a:lnTo>
                <a:lnTo>
                  <a:pt x="903249" y="1706137"/>
                </a:lnTo>
                <a:lnTo>
                  <a:pt x="903249" y="1718682"/>
                </a:lnTo>
                <a:lnTo>
                  <a:pt x="884431" y="1737499"/>
                </a:lnTo>
                <a:lnTo>
                  <a:pt x="802888" y="1737499"/>
                </a:lnTo>
                <a:lnTo>
                  <a:pt x="802888" y="1750045"/>
                </a:lnTo>
                <a:lnTo>
                  <a:pt x="821706" y="1762590"/>
                </a:lnTo>
                <a:lnTo>
                  <a:pt x="802888" y="1793953"/>
                </a:lnTo>
                <a:lnTo>
                  <a:pt x="758980" y="1793953"/>
                </a:lnTo>
                <a:lnTo>
                  <a:pt x="746435" y="1800225"/>
                </a:lnTo>
                <a:lnTo>
                  <a:pt x="746435" y="1812770"/>
                </a:lnTo>
                <a:lnTo>
                  <a:pt x="708799" y="1812770"/>
                </a:lnTo>
                <a:lnTo>
                  <a:pt x="702527" y="1831588"/>
                </a:lnTo>
                <a:lnTo>
                  <a:pt x="671164" y="1831588"/>
                </a:lnTo>
                <a:lnTo>
                  <a:pt x="652346" y="1850406"/>
                </a:lnTo>
                <a:lnTo>
                  <a:pt x="652346" y="1837860"/>
                </a:lnTo>
                <a:lnTo>
                  <a:pt x="639801" y="1831588"/>
                </a:lnTo>
                <a:lnTo>
                  <a:pt x="627256" y="1850406"/>
                </a:lnTo>
                <a:lnTo>
                  <a:pt x="633529" y="1875496"/>
                </a:lnTo>
                <a:lnTo>
                  <a:pt x="620984" y="1881768"/>
                </a:lnTo>
                <a:lnTo>
                  <a:pt x="627256" y="1900586"/>
                </a:lnTo>
                <a:lnTo>
                  <a:pt x="602166" y="1906859"/>
                </a:lnTo>
                <a:lnTo>
                  <a:pt x="589621" y="1894313"/>
                </a:lnTo>
                <a:lnTo>
                  <a:pt x="589621" y="1906859"/>
                </a:lnTo>
                <a:lnTo>
                  <a:pt x="602166" y="1919404"/>
                </a:lnTo>
                <a:lnTo>
                  <a:pt x="602166" y="1963312"/>
                </a:lnTo>
                <a:lnTo>
                  <a:pt x="620984" y="1969584"/>
                </a:lnTo>
                <a:lnTo>
                  <a:pt x="646074" y="2019765"/>
                </a:lnTo>
                <a:lnTo>
                  <a:pt x="620984" y="2019765"/>
                </a:lnTo>
                <a:lnTo>
                  <a:pt x="608438" y="2007220"/>
                </a:lnTo>
                <a:lnTo>
                  <a:pt x="589621" y="2038582"/>
                </a:lnTo>
                <a:lnTo>
                  <a:pt x="564531" y="2051128"/>
                </a:lnTo>
                <a:lnTo>
                  <a:pt x="583348" y="2076218"/>
                </a:lnTo>
                <a:lnTo>
                  <a:pt x="558258" y="2101308"/>
                </a:lnTo>
                <a:lnTo>
                  <a:pt x="539440" y="2088763"/>
                </a:lnTo>
                <a:lnTo>
                  <a:pt x="539440" y="2076218"/>
                </a:lnTo>
                <a:lnTo>
                  <a:pt x="514350" y="2069945"/>
                </a:lnTo>
                <a:lnTo>
                  <a:pt x="489260" y="2101308"/>
                </a:lnTo>
                <a:lnTo>
                  <a:pt x="476715" y="2101308"/>
                </a:lnTo>
                <a:lnTo>
                  <a:pt x="445352" y="2063673"/>
                </a:lnTo>
                <a:lnTo>
                  <a:pt x="432807" y="2063673"/>
                </a:lnTo>
                <a:lnTo>
                  <a:pt x="432807" y="2076218"/>
                </a:lnTo>
                <a:lnTo>
                  <a:pt x="413989" y="2088763"/>
                </a:lnTo>
                <a:lnTo>
                  <a:pt x="395171" y="2069945"/>
                </a:lnTo>
                <a:lnTo>
                  <a:pt x="388899" y="2076218"/>
                </a:lnTo>
                <a:lnTo>
                  <a:pt x="382626" y="2095035"/>
                </a:lnTo>
                <a:lnTo>
                  <a:pt x="407716" y="2113853"/>
                </a:lnTo>
                <a:lnTo>
                  <a:pt x="407716" y="2132671"/>
                </a:lnTo>
                <a:lnTo>
                  <a:pt x="395171" y="2132671"/>
                </a:lnTo>
                <a:lnTo>
                  <a:pt x="395171" y="2170306"/>
                </a:lnTo>
                <a:lnTo>
                  <a:pt x="407716" y="2189124"/>
                </a:lnTo>
                <a:lnTo>
                  <a:pt x="401444" y="2207942"/>
                </a:lnTo>
                <a:lnTo>
                  <a:pt x="420262" y="2220487"/>
                </a:lnTo>
                <a:lnTo>
                  <a:pt x="407716" y="2233032"/>
                </a:lnTo>
                <a:lnTo>
                  <a:pt x="426534" y="2251850"/>
                </a:lnTo>
                <a:lnTo>
                  <a:pt x="420262" y="2258122"/>
                </a:lnTo>
                <a:lnTo>
                  <a:pt x="382626" y="2258122"/>
                </a:lnTo>
                <a:lnTo>
                  <a:pt x="363809" y="2239304"/>
                </a:lnTo>
                <a:lnTo>
                  <a:pt x="357536" y="2258122"/>
                </a:lnTo>
                <a:lnTo>
                  <a:pt x="344991" y="2264395"/>
                </a:lnTo>
                <a:lnTo>
                  <a:pt x="275993" y="2264395"/>
                </a:lnTo>
                <a:lnTo>
                  <a:pt x="275993" y="2251850"/>
                </a:lnTo>
                <a:lnTo>
                  <a:pt x="263448" y="2251850"/>
                </a:lnTo>
                <a:lnTo>
                  <a:pt x="244630" y="2276940"/>
                </a:lnTo>
                <a:lnTo>
                  <a:pt x="188177" y="2264395"/>
                </a:lnTo>
                <a:lnTo>
                  <a:pt x="188177" y="2276940"/>
                </a:lnTo>
                <a:lnTo>
                  <a:pt x="163087" y="2283212"/>
                </a:lnTo>
                <a:lnTo>
                  <a:pt x="163087" y="2352210"/>
                </a:lnTo>
                <a:lnTo>
                  <a:pt x="150541" y="2358483"/>
                </a:lnTo>
                <a:lnTo>
                  <a:pt x="156814" y="2371028"/>
                </a:lnTo>
                <a:lnTo>
                  <a:pt x="137996" y="2408664"/>
                </a:lnTo>
                <a:lnTo>
                  <a:pt x="87816" y="2408664"/>
                </a:lnTo>
                <a:lnTo>
                  <a:pt x="87816" y="2421209"/>
                </a:lnTo>
                <a:lnTo>
                  <a:pt x="75271" y="2414936"/>
                </a:lnTo>
                <a:lnTo>
                  <a:pt x="68998" y="2396118"/>
                </a:lnTo>
                <a:lnTo>
                  <a:pt x="56453" y="2408664"/>
                </a:lnTo>
                <a:lnTo>
                  <a:pt x="50180" y="2440026"/>
                </a:lnTo>
                <a:lnTo>
                  <a:pt x="68998" y="2477662"/>
                </a:lnTo>
                <a:lnTo>
                  <a:pt x="75271" y="2527842"/>
                </a:lnTo>
                <a:lnTo>
                  <a:pt x="144269" y="2540387"/>
                </a:lnTo>
                <a:lnTo>
                  <a:pt x="125451" y="2584295"/>
                </a:lnTo>
                <a:lnTo>
                  <a:pt x="56453" y="2590568"/>
                </a:lnTo>
                <a:lnTo>
                  <a:pt x="62726" y="2665839"/>
                </a:lnTo>
                <a:lnTo>
                  <a:pt x="6273" y="2728564"/>
                </a:lnTo>
                <a:lnTo>
                  <a:pt x="12545" y="2766200"/>
                </a:lnTo>
                <a:lnTo>
                  <a:pt x="0" y="2866560"/>
                </a:lnTo>
                <a:lnTo>
                  <a:pt x="43908" y="2979467"/>
                </a:lnTo>
                <a:lnTo>
                  <a:pt x="50180" y="3035920"/>
                </a:lnTo>
                <a:lnTo>
                  <a:pt x="87816" y="3048465"/>
                </a:lnTo>
                <a:lnTo>
                  <a:pt x="94088" y="3111190"/>
                </a:lnTo>
                <a:lnTo>
                  <a:pt x="131724" y="3123735"/>
                </a:lnTo>
                <a:lnTo>
                  <a:pt x="137996" y="3136281"/>
                </a:lnTo>
                <a:lnTo>
                  <a:pt x="137996" y="3155098"/>
                </a:lnTo>
                <a:lnTo>
                  <a:pt x="131724" y="3167643"/>
                </a:lnTo>
                <a:lnTo>
                  <a:pt x="119179" y="3167643"/>
                </a:lnTo>
                <a:lnTo>
                  <a:pt x="119179" y="3186461"/>
                </a:lnTo>
                <a:lnTo>
                  <a:pt x="144269" y="3205279"/>
                </a:lnTo>
                <a:lnTo>
                  <a:pt x="150541" y="3224096"/>
                </a:lnTo>
                <a:lnTo>
                  <a:pt x="144269" y="3274277"/>
                </a:lnTo>
                <a:lnTo>
                  <a:pt x="156814" y="3286822"/>
                </a:lnTo>
                <a:lnTo>
                  <a:pt x="188177" y="3261732"/>
                </a:lnTo>
                <a:lnTo>
                  <a:pt x="213267" y="3255459"/>
                </a:lnTo>
                <a:lnTo>
                  <a:pt x="238357" y="3255459"/>
                </a:lnTo>
                <a:lnTo>
                  <a:pt x="263448" y="3280550"/>
                </a:lnTo>
                <a:lnTo>
                  <a:pt x="294810" y="3280550"/>
                </a:lnTo>
                <a:lnTo>
                  <a:pt x="319901" y="3261732"/>
                </a:lnTo>
                <a:lnTo>
                  <a:pt x="382626" y="3261732"/>
                </a:lnTo>
                <a:lnTo>
                  <a:pt x="413989" y="3236642"/>
                </a:lnTo>
                <a:lnTo>
                  <a:pt x="439079" y="3236642"/>
                </a:lnTo>
                <a:lnTo>
                  <a:pt x="457897" y="3224096"/>
                </a:lnTo>
                <a:lnTo>
                  <a:pt x="489260" y="3167643"/>
                </a:lnTo>
                <a:lnTo>
                  <a:pt x="508077" y="3161371"/>
                </a:lnTo>
                <a:lnTo>
                  <a:pt x="514350" y="3136281"/>
                </a:lnTo>
                <a:lnTo>
                  <a:pt x="464170" y="2998284"/>
                </a:lnTo>
                <a:lnTo>
                  <a:pt x="420262" y="2998284"/>
                </a:lnTo>
                <a:lnTo>
                  <a:pt x="432807" y="2966921"/>
                </a:lnTo>
                <a:lnTo>
                  <a:pt x="420262" y="2916741"/>
                </a:lnTo>
                <a:lnTo>
                  <a:pt x="388899" y="2897923"/>
                </a:lnTo>
                <a:lnTo>
                  <a:pt x="351263" y="2904196"/>
                </a:lnTo>
                <a:lnTo>
                  <a:pt x="319901" y="2891651"/>
                </a:lnTo>
                <a:lnTo>
                  <a:pt x="301083" y="2872833"/>
                </a:lnTo>
                <a:lnTo>
                  <a:pt x="294810" y="2841470"/>
                </a:lnTo>
                <a:lnTo>
                  <a:pt x="319901" y="2772472"/>
                </a:lnTo>
                <a:lnTo>
                  <a:pt x="332446" y="2797562"/>
                </a:lnTo>
                <a:lnTo>
                  <a:pt x="363809" y="2747382"/>
                </a:lnTo>
                <a:lnTo>
                  <a:pt x="401444" y="2734837"/>
                </a:lnTo>
                <a:lnTo>
                  <a:pt x="407716" y="2722292"/>
                </a:lnTo>
                <a:lnTo>
                  <a:pt x="420262" y="2728564"/>
                </a:lnTo>
                <a:lnTo>
                  <a:pt x="439079" y="2690929"/>
                </a:lnTo>
                <a:lnTo>
                  <a:pt x="457897" y="2690929"/>
                </a:lnTo>
                <a:lnTo>
                  <a:pt x="476715" y="2672111"/>
                </a:lnTo>
                <a:lnTo>
                  <a:pt x="551985" y="2672111"/>
                </a:lnTo>
                <a:lnTo>
                  <a:pt x="633529" y="2584295"/>
                </a:lnTo>
                <a:lnTo>
                  <a:pt x="727617" y="2578023"/>
                </a:lnTo>
                <a:lnTo>
                  <a:pt x="802888" y="2527842"/>
                </a:lnTo>
                <a:lnTo>
                  <a:pt x="928339" y="2509025"/>
                </a:lnTo>
                <a:lnTo>
                  <a:pt x="934612" y="2515297"/>
                </a:lnTo>
                <a:lnTo>
                  <a:pt x="922067" y="2534115"/>
                </a:lnTo>
                <a:lnTo>
                  <a:pt x="915794" y="2527842"/>
                </a:lnTo>
                <a:lnTo>
                  <a:pt x="915794" y="2552932"/>
                </a:lnTo>
                <a:lnTo>
                  <a:pt x="972247" y="2521570"/>
                </a:lnTo>
                <a:lnTo>
                  <a:pt x="991065" y="2496479"/>
                </a:lnTo>
                <a:lnTo>
                  <a:pt x="1091426" y="2496479"/>
                </a:lnTo>
                <a:lnTo>
                  <a:pt x="1116516" y="2483934"/>
                </a:lnTo>
                <a:lnTo>
                  <a:pt x="1135334" y="2490207"/>
                </a:lnTo>
                <a:lnTo>
                  <a:pt x="1154151" y="2477662"/>
                </a:lnTo>
                <a:lnTo>
                  <a:pt x="1160424" y="2446299"/>
                </a:lnTo>
                <a:lnTo>
                  <a:pt x="1204332" y="2427481"/>
                </a:lnTo>
                <a:lnTo>
                  <a:pt x="1241967" y="2446299"/>
                </a:lnTo>
                <a:lnTo>
                  <a:pt x="1229422" y="2465117"/>
                </a:lnTo>
                <a:lnTo>
                  <a:pt x="1260785" y="2465117"/>
                </a:lnTo>
                <a:lnTo>
                  <a:pt x="1304693" y="2433754"/>
                </a:lnTo>
                <a:lnTo>
                  <a:pt x="1310965" y="2440026"/>
                </a:lnTo>
                <a:lnTo>
                  <a:pt x="1354873" y="2421209"/>
                </a:lnTo>
                <a:lnTo>
                  <a:pt x="1354873" y="2408664"/>
                </a:lnTo>
                <a:lnTo>
                  <a:pt x="1310965" y="2396118"/>
                </a:lnTo>
                <a:lnTo>
                  <a:pt x="1310965" y="2371028"/>
                </a:lnTo>
                <a:lnTo>
                  <a:pt x="1373691" y="2333393"/>
                </a:lnTo>
                <a:lnTo>
                  <a:pt x="1436417" y="2314575"/>
                </a:lnTo>
                <a:lnTo>
                  <a:pt x="1448962" y="2320848"/>
                </a:lnTo>
                <a:lnTo>
                  <a:pt x="1448962" y="2352210"/>
                </a:lnTo>
                <a:lnTo>
                  <a:pt x="1467779" y="2358483"/>
                </a:lnTo>
                <a:lnTo>
                  <a:pt x="1474052" y="2377301"/>
                </a:lnTo>
                <a:lnTo>
                  <a:pt x="1505415" y="2377301"/>
                </a:lnTo>
                <a:lnTo>
                  <a:pt x="1574413" y="2358483"/>
                </a:lnTo>
                <a:lnTo>
                  <a:pt x="1586958" y="2314575"/>
                </a:lnTo>
                <a:lnTo>
                  <a:pt x="1624593" y="2320848"/>
                </a:lnTo>
                <a:lnTo>
                  <a:pt x="1643411" y="2345938"/>
                </a:lnTo>
                <a:lnTo>
                  <a:pt x="1706137" y="2339665"/>
                </a:lnTo>
                <a:lnTo>
                  <a:pt x="1793953" y="2239304"/>
                </a:lnTo>
                <a:lnTo>
                  <a:pt x="1812770" y="2239304"/>
                </a:lnTo>
                <a:lnTo>
                  <a:pt x="1850406" y="2289485"/>
                </a:lnTo>
                <a:lnTo>
                  <a:pt x="1875496" y="2289485"/>
                </a:lnTo>
                <a:lnTo>
                  <a:pt x="1906859" y="2270667"/>
                </a:lnTo>
                <a:lnTo>
                  <a:pt x="1938222" y="2220487"/>
                </a:lnTo>
                <a:lnTo>
                  <a:pt x="1925676" y="2151489"/>
                </a:lnTo>
                <a:lnTo>
                  <a:pt x="1957039" y="2120126"/>
                </a:lnTo>
                <a:close/>
                <a:moveTo>
                  <a:pt x="4277887" y="1292148"/>
                </a:moveTo>
                <a:lnTo>
                  <a:pt x="4265342" y="1273330"/>
                </a:lnTo>
                <a:lnTo>
                  <a:pt x="4252797" y="1285875"/>
                </a:lnTo>
                <a:lnTo>
                  <a:pt x="4227707" y="1279603"/>
                </a:lnTo>
                <a:lnTo>
                  <a:pt x="4208889" y="1304693"/>
                </a:lnTo>
                <a:lnTo>
                  <a:pt x="4183799" y="1285875"/>
                </a:lnTo>
                <a:lnTo>
                  <a:pt x="4164981" y="1310965"/>
                </a:lnTo>
                <a:lnTo>
                  <a:pt x="4221434" y="1323510"/>
                </a:lnTo>
                <a:lnTo>
                  <a:pt x="4240252" y="1317238"/>
                </a:lnTo>
                <a:lnTo>
                  <a:pt x="4265342" y="1329783"/>
                </a:lnTo>
                <a:lnTo>
                  <a:pt x="4277887" y="1323510"/>
                </a:lnTo>
                <a:lnTo>
                  <a:pt x="4277887" y="1292148"/>
                </a:lnTo>
                <a:close/>
                <a:moveTo>
                  <a:pt x="1781407" y="2458844"/>
                </a:moveTo>
                <a:lnTo>
                  <a:pt x="1806498" y="2446299"/>
                </a:lnTo>
                <a:lnTo>
                  <a:pt x="1793953" y="2433754"/>
                </a:lnTo>
                <a:lnTo>
                  <a:pt x="1806498" y="2402391"/>
                </a:lnTo>
                <a:lnTo>
                  <a:pt x="1800225" y="2371028"/>
                </a:lnTo>
                <a:lnTo>
                  <a:pt x="1831588" y="2352210"/>
                </a:lnTo>
                <a:lnTo>
                  <a:pt x="1837861" y="2333393"/>
                </a:lnTo>
                <a:lnTo>
                  <a:pt x="1787680" y="2333393"/>
                </a:lnTo>
                <a:lnTo>
                  <a:pt x="1781407" y="2358483"/>
                </a:lnTo>
                <a:lnTo>
                  <a:pt x="1750045" y="2364756"/>
                </a:lnTo>
                <a:lnTo>
                  <a:pt x="1743772" y="2389846"/>
                </a:lnTo>
                <a:lnTo>
                  <a:pt x="1787680" y="2396118"/>
                </a:lnTo>
                <a:lnTo>
                  <a:pt x="1756317" y="2427481"/>
                </a:lnTo>
                <a:lnTo>
                  <a:pt x="1768862" y="2427481"/>
                </a:lnTo>
                <a:lnTo>
                  <a:pt x="1768862" y="2446299"/>
                </a:lnTo>
                <a:lnTo>
                  <a:pt x="1781407" y="2446299"/>
                </a:lnTo>
                <a:lnTo>
                  <a:pt x="1775135" y="2452571"/>
                </a:lnTo>
                <a:close/>
                <a:moveTo>
                  <a:pt x="1643411" y="2446299"/>
                </a:moveTo>
                <a:lnTo>
                  <a:pt x="1662229" y="2446299"/>
                </a:lnTo>
                <a:lnTo>
                  <a:pt x="1649684" y="2440026"/>
                </a:lnTo>
                <a:lnTo>
                  <a:pt x="1662229" y="2427481"/>
                </a:lnTo>
                <a:lnTo>
                  <a:pt x="1693592" y="2433754"/>
                </a:lnTo>
                <a:lnTo>
                  <a:pt x="1706137" y="2414936"/>
                </a:lnTo>
                <a:lnTo>
                  <a:pt x="1718682" y="2421209"/>
                </a:lnTo>
                <a:lnTo>
                  <a:pt x="1718682" y="2408664"/>
                </a:lnTo>
                <a:lnTo>
                  <a:pt x="1706137" y="2402391"/>
                </a:lnTo>
                <a:lnTo>
                  <a:pt x="1718682" y="2364756"/>
                </a:lnTo>
                <a:lnTo>
                  <a:pt x="1655956" y="2396118"/>
                </a:lnTo>
                <a:lnTo>
                  <a:pt x="1662229" y="2402391"/>
                </a:lnTo>
                <a:lnTo>
                  <a:pt x="1643411" y="2421209"/>
                </a:lnTo>
                <a:lnTo>
                  <a:pt x="1637139" y="2446299"/>
                </a:lnTo>
                <a:close/>
                <a:moveTo>
                  <a:pt x="2854016" y="1837860"/>
                </a:moveTo>
                <a:lnTo>
                  <a:pt x="2860288" y="1844133"/>
                </a:lnTo>
                <a:lnTo>
                  <a:pt x="2847743" y="1837860"/>
                </a:lnTo>
                <a:close/>
                <a:moveTo>
                  <a:pt x="2509025" y="2138943"/>
                </a:moveTo>
                <a:lnTo>
                  <a:pt x="2515297" y="2132671"/>
                </a:lnTo>
                <a:lnTo>
                  <a:pt x="2496480" y="2126398"/>
                </a:lnTo>
                <a:lnTo>
                  <a:pt x="2502752" y="2132671"/>
                </a:lnTo>
                <a:close/>
                <a:moveTo>
                  <a:pt x="2615658" y="2182851"/>
                </a:moveTo>
                <a:lnTo>
                  <a:pt x="2665839" y="2157761"/>
                </a:lnTo>
                <a:lnTo>
                  <a:pt x="2653294" y="2151489"/>
                </a:lnTo>
                <a:lnTo>
                  <a:pt x="2615658" y="2170306"/>
                </a:lnTo>
                <a:lnTo>
                  <a:pt x="2609386" y="2182851"/>
                </a:lnTo>
                <a:close/>
                <a:moveTo>
                  <a:pt x="2320848" y="2189124"/>
                </a:moveTo>
                <a:lnTo>
                  <a:pt x="2327120" y="2182851"/>
                </a:lnTo>
                <a:lnTo>
                  <a:pt x="2308303" y="2176579"/>
                </a:lnTo>
                <a:lnTo>
                  <a:pt x="2314575" y="2189124"/>
                </a:lnTo>
                <a:close/>
                <a:moveTo>
                  <a:pt x="508077" y="2753654"/>
                </a:moveTo>
                <a:lnTo>
                  <a:pt x="526895" y="2753654"/>
                </a:lnTo>
                <a:lnTo>
                  <a:pt x="558258" y="2678384"/>
                </a:lnTo>
                <a:lnTo>
                  <a:pt x="495532" y="2690929"/>
                </a:lnTo>
                <a:lnTo>
                  <a:pt x="489260" y="2678384"/>
                </a:lnTo>
                <a:lnTo>
                  <a:pt x="445352" y="2690929"/>
                </a:lnTo>
                <a:lnTo>
                  <a:pt x="445352" y="2703474"/>
                </a:lnTo>
                <a:lnTo>
                  <a:pt x="489260" y="2722292"/>
                </a:lnTo>
                <a:lnTo>
                  <a:pt x="501805" y="2753654"/>
                </a:lnTo>
                <a:close/>
                <a:moveTo>
                  <a:pt x="1586958" y="2396118"/>
                </a:moveTo>
                <a:lnTo>
                  <a:pt x="1593231" y="2408664"/>
                </a:lnTo>
                <a:lnTo>
                  <a:pt x="1605776" y="2383573"/>
                </a:lnTo>
                <a:lnTo>
                  <a:pt x="1593231" y="2389846"/>
                </a:lnTo>
                <a:close/>
                <a:moveTo>
                  <a:pt x="495532" y="2759927"/>
                </a:moveTo>
                <a:lnTo>
                  <a:pt x="457897" y="2766200"/>
                </a:lnTo>
                <a:lnTo>
                  <a:pt x="432807" y="2747382"/>
                </a:lnTo>
                <a:lnTo>
                  <a:pt x="388899" y="2759927"/>
                </a:lnTo>
                <a:lnTo>
                  <a:pt x="370081" y="2753654"/>
                </a:lnTo>
                <a:lnTo>
                  <a:pt x="357536" y="2785017"/>
                </a:lnTo>
                <a:lnTo>
                  <a:pt x="319901" y="2816380"/>
                </a:lnTo>
                <a:lnTo>
                  <a:pt x="313628" y="2841470"/>
                </a:lnTo>
                <a:lnTo>
                  <a:pt x="376354" y="2828925"/>
                </a:lnTo>
                <a:lnTo>
                  <a:pt x="407716" y="2810107"/>
                </a:lnTo>
                <a:lnTo>
                  <a:pt x="457897" y="2810107"/>
                </a:lnTo>
                <a:lnTo>
                  <a:pt x="482987" y="2835198"/>
                </a:lnTo>
                <a:lnTo>
                  <a:pt x="482987" y="2847743"/>
                </a:lnTo>
                <a:lnTo>
                  <a:pt x="501805" y="2854015"/>
                </a:lnTo>
                <a:lnTo>
                  <a:pt x="514350" y="2778745"/>
                </a:lnTo>
                <a:lnTo>
                  <a:pt x="514350" y="2766200"/>
                </a:lnTo>
                <a:lnTo>
                  <a:pt x="501805" y="2759927"/>
                </a:lnTo>
                <a:close/>
                <a:moveTo>
                  <a:pt x="2383573" y="2189124"/>
                </a:moveTo>
                <a:lnTo>
                  <a:pt x="2383573" y="2195396"/>
                </a:lnTo>
                <a:close/>
                <a:moveTo>
                  <a:pt x="2483934" y="2283212"/>
                </a:moveTo>
                <a:lnTo>
                  <a:pt x="2496480" y="2270667"/>
                </a:lnTo>
                <a:lnTo>
                  <a:pt x="2483934" y="2276940"/>
                </a:lnTo>
                <a:close/>
                <a:moveTo>
                  <a:pt x="1442689" y="2471389"/>
                </a:moveTo>
                <a:lnTo>
                  <a:pt x="1455234" y="2471389"/>
                </a:lnTo>
                <a:lnTo>
                  <a:pt x="1442689" y="2465117"/>
                </a:lnTo>
                <a:close/>
                <a:moveTo>
                  <a:pt x="2377301" y="2095035"/>
                </a:moveTo>
                <a:lnTo>
                  <a:pt x="2371028" y="2082490"/>
                </a:lnTo>
                <a:lnTo>
                  <a:pt x="2364756" y="2088763"/>
                </a:lnTo>
                <a:close/>
                <a:moveTo>
                  <a:pt x="2477662" y="2164034"/>
                </a:moveTo>
                <a:lnTo>
                  <a:pt x="2483934" y="2164034"/>
                </a:lnTo>
                <a:close/>
                <a:moveTo>
                  <a:pt x="2841470" y="1913131"/>
                </a:moveTo>
                <a:lnTo>
                  <a:pt x="2854016" y="1913131"/>
                </a:lnTo>
                <a:lnTo>
                  <a:pt x="2841470" y="1900586"/>
                </a:lnTo>
                <a:lnTo>
                  <a:pt x="2835198" y="1906859"/>
                </a:lnTo>
                <a:close/>
                <a:moveTo>
                  <a:pt x="2345938" y="2214214"/>
                </a:moveTo>
                <a:lnTo>
                  <a:pt x="2358483" y="2195396"/>
                </a:lnTo>
                <a:lnTo>
                  <a:pt x="2333393" y="2201669"/>
                </a:lnTo>
                <a:lnTo>
                  <a:pt x="2345938" y="2214214"/>
                </a:lnTo>
                <a:close/>
                <a:moveTo>
                  <a:pt x="2502752" y="2264395"/>
                </a:moveTo>
                <a:lnTo>
                  <a:pt x="2515297" y="2251850"/>
                </a:lnTo>
                <a:lnTo>
                  <a:pt x="2502752" y="2258122"/>
                </a:lnTo>
                <a:close/>
                <a:moveTo>
                  <a:pt x="2320848" y="2239304"/>
                </a:moveTo>
                <a:lnTo>
                  <a:pt x="2339665" y="2226759"/>
                </a:lnTo>
                <a:lnTo>
                  <a:pt x="2320848" y="2220487"/>
                </a:lnTo>
                <a:lnTo>
                  <a:pt x="2327120" y="2233032"/>
                </a:lnTo>
                <a:close/>
                <a:moveTo>
                  <a:pt x="2433754" y="2170306"/>
                </a:moveTo>
                <a:lnTo>
                  <a:pt x="2446299" y="2170306"/>
                </a:lnTo>
                <a:lnTo>
                  <a:pt x="2440026" y="2164034"/>
                </a:lnTo>
                <a:close/>
                <a:moveTo>
                  <a:pt x="1994675" y="2295757"/>
                </a:moveTo>
                <a:lnTo>
                  <a:pt x="2000947" y="2283212"/>
                </a:lnTo>
                <a:lnTo>
                  <a:pt x="2026037" y="2276940"/>
                </a:lnTo>
                <a:lnTo>
                  <a:pt x="1988402" y="2270667"/>
                </a:lnTo>
                <a:lnTo>
                  <a:pt x="1988402" y="2289485"/>
                </a:lnTo>
                <a:close/>
                <a:moveTo>
                  <a:pt x="871886" y="2578023"/>
                </a:moveTo>
                <a:lnTo>
                  <a:pt x="871886" y="2571750"/>
                </a:lnTo>
                <a:close/>
                <a:moveTo>
                  <a:pt x="2408664" y="2120126"/>
                </a:moveTo>
                <a:lnTo>
                  <a:pt x="2414936" y="2120126"/>
                </a:lnTo>
                <a:close/>
                <a:moveTo>
                  <a:pt x="2377301" y="1944494"/>
                </a:moveTo>
                <a:lnTo>
                  <a:pt x="2371028" y="1931949"/>
                </a:lnTo>
                <a:lnTo>
                  <a:pt x="2358483" y="1938221"/>
                </a:lnTo>
                <a:lnTo>
                  <a:pt x="2371028" y="1944494"/>
                </a:lnTo>
                <a:close/>
                <a:moveTo>
                  <a:pt x="2383573" y="2120126"/>
                </a:moveTo>
                <a:lnTo>
                  <a:pt x="2383573" y="2095035"/>
                </a:lnTo>
                <a:lnTo>
                  <a:pt x="2377301" y="2120126"/>
                </a:lnTo>
                <a:close/>
                <a:moveTo>
                  <a:pt x="2590568" y="2201669"/>
                </a:moveTo>
                <a:lnTo>
                  <a:pt x="2609386" y="2195396"/>
                </a:lnTo>
                <a:lnTo>
                  <a:pt x="2603113" y="2182851"/>
                </a:lnTo>
                <a:lnTo>
                  <a:pt x="2584295" y="2182851"/>
                </a:lnTo>
                <a:lnTo>
                  <a:pt x="2584295" y="2201669"/>
                </a:lnTo>
                <a:close/>
                <a:moveTo>
                  <a:pt x="2007220" y="2220487"/>
                </a:moveTo>
                <a:lnTo>
                  <a:pt x="2007220" y="2220487"/>
                </a:lnTo>
                <a:close/>
                <a:moveTo>
                  <a:pt x="2571750" y="2207942"/>
                </a:moveTo>
                <a:lnTo>
                  <a:pt x="2578023" y="2189124"/>
                </a:lnTo>
                <a:lnTo>
                  <a:pt x="2552933" y="2201669"/>
                </a:lnTo>
                <a:lnTo>
                  <a:pt x="2565478" y="2201669"/>
                </a:lnTo>
                <a:close/>
                <a:moveTo>
                  <a:pt x="1988402" y="2239304"/>
                </a:moveTo>
                <a:lnTo>
                  <a:pt x="1982129" y="2258122"/>
                </a:lnTo>
                <a:lnTo>
                  <a:pt x="2000947" y="2239304"/>
                </a:lnTo>
                <a:lnTo>
                  <a:pt x="1988402" y="2239304"/>
                </a:lnTo>
                <a:close/>
                <a:moveTo>
                  <a:pt x="1724954" y="2377301"/>
                </a:moveTo>
                <a:lnTo>
                  <a:pt x="1731227" y="2364756"/>
                </a:lnTo>
                <a:lnTo>
                  <a:pt x="1724954" y="2371028"/>
                </a:lnTo>
                <a:close/>
                <a:moveTo>
                  <a:pt x="2828925" y="1775135"/>
                </a:moveTo>
                <a:lnTo>
                  <a:pt x="2835198" y="1781407"/>
                </a:lnTo>
                <a:close/>
                <a:moveTo>
                  <a:pt x="2289485" y="2170306"/>
                </a:moveTo>
                <a:lnTo>
                  <a:pt x="2295758" y="2176579"/>
                </a:lnTo>
                <a:lnTo>
                  <a:pt x="2295758" y="2164034"/>
                </a:lnTo>
                <a:close/>
                <a:moveTo>
                  <a:pt x="4064620" y="2941831"/>
                </a:moveTo>
                <a:lnTo>
                  <a:pt x="4058347" y="2960649"/>
                </a:lnTo>
                <a:lnTo>
                  <a:pt x="4121073" y="2966921"/>
                </a:lnTo>
                <a:lnTo>
                  <a:pt x="4133618" y="2998284"/>
                </a:lnTo>
                <a:lnTo>
                  <a:pt x="4108528" y="3029647"/>
                </a:lnTo>
                <a:lnTo>
                  <a:pt x="4052075" y="3042192"/>
                </a:lnTo>
                <a:lnTo>
                  <a:pt x="4077165" y="3061010"/>
                </a:lnTo>
                <a:lnTo>
                  <a:pt x="4095983" y="3061010"/>
                </a:lnTo>
                <a:lnTo>
                  <a:pt x="4127345" y="3048465"/>
                </a:lnTo>
                <a:lnTo>
                  <a:pt x="4158708" y="3004557"/>
                </a:lnTo>
                <a:lnTo>
                  <a:pt x="4139891" y="2948104"/>
                </a:lnTo>
                <a:lnTo>
                  <a:pt x="4089710" y="2941831"/>
                </a:lnTo>
                <a:close/>
                <a:moveTo>
                  <a:pt x="2302030" y="2226759"/>
                </a:moveTo>
                <a:lnTo>
                  <a:pt x="2314575" y="2226759"/>
                </a:lnTo>
                <a:lnTo>
                  <a:pt x="2308303" y="2214214"/>
                </a:lnTo>
                <a:lnTo>
                  <a:pt x="2302030" y="2220487"/>
                </a:lnTo>
                <a:close/>
                <a:moveTo>
                  <a:pt x="2960649" y="1875496"/>
                </a:moveTo>
                <a:lnTo>
                  <a:pt x="2966922" y="1875496"/>
                </a:lnTo>
                <a:close/>
                <a:moveTo>
                  <a:pt x="1417599" y="2433754"/>
                </a:moveTo>
                <a:lnTo>
                  <a:pt x="1423871" y="2427481"/>
                </a:lnTo>
                <a:close/>
                <a:moveTo>
                  <a:pt x="1844133" y="2440026"/>
                </a:moveTo>
                <a:lnTo>
                  <a:pt x="1856678" y="2433754"/>
                </a:lnTo>
                <a:lnTo>
                  <a:pt x="1844133" y="2427481"/>
                </a:lnTo>
                <a:lnTo>
                  <a:pt x="1831588" y="2440026"/>
                </a:lnTo>
                <a:close/>
                <a:moveTo>
                  <a:pt x="1925676" y="2283212"/>
                </a:moveTo>
                <a:lnTo>
                  <a:pt x="1938222" y="2283212"/>
                </a:lnTo>
                <a:lnTo>
                  <a:pt x="1938222" y="2270667"/>
                </a:lnTo>
                <a:lnTo>
                  <a:pt x="1925676" y="2264395"/>
                </a:lnTo>
                <a:lnTo>
                  <a:pt x="1913131" y="2270667"/>
                </a:lnTo>
                <a:lnTo>
                  <a:pt x="1919404" y="2283212"/>
                </a:lnTo>
                <a:close/>
                <a:moveTo>
                  <a:pt x="1405054" y="2414936"/>
                </a:moveTo>
                <a:lnTo>
                  <a:pt x="1405054" y="2408664"/>
                </a:lnTo>
                <a:close/>
                <a:moveTo>
                  <a:pt x="1712409" y="2440026"/>
                </a:moveTo>
                <a:lnTo>
                  <a:pt x="1712409" y="2433754"/>
                </a:lnTo>
                <a:close/>
                <a:moveTo>
                  <a:pt x="2854016" y="1775135"/>
                </a:moveTo>
                <a:lnTo>
                  <a:pt x="2854016" y="1781407"/>
                </a:lnTo>
                <a:close/>
                <a:moveTo>
                  <a:pt x="2427481" y="2120126"/>
                </a:moveTo>
                <a:lnTo>
                  <a:pt x="2414936" y="2120126"/>
                </a:lnTo>
                <a:close/>
                <a:moveTo>
                  <a:pt x="2897923" y="1837860"/>
                </a:moveTo>
                <a:lnTo>
                  <a:pt x="2891651" y="1831588"/>
                </a:lnTo>
                <a:close/>
                <a:moveTo>
                  <a:pt x="2314575" y="2101308"/>
                </a:moveTo>
                <a:lnTo>
                  <a:pt x="2320848" y="2101308"/>
                </a:lnTo>
                <a:close/>
                <a:moveTo>
                  <a:pt x="2847743" y="1925676"/>
                </a:moveTo>
                <a:lnTo>
                  <a:pt x="2854016" y="1919404"/>
                </a:lnTo>
                <a:close/>
                <a:moveTo>
                  <a:pt x="1674774" y="2446299"/>
                </a:moveTo>
                <a:lnTo>
                  <a:pt x="1681046" y="2440026"/>
                </a:lnTo>
                <a:lnTo>
                  <a:pt x="1668501" y="2440026"/>
                </a:lnTo>
                <a:close/>
                <a:moveTo>
                  <a:pt x="426534" y="3004557"/>
                </a:moveTo>
                <a:lnTo>
                  <a:pt x="445352" y="2998284"/>
                </a:lnTo>
                <a:lnTo>
                  <a:pt x="439079" y="2979467"/>
                </a:lnTo>
                <a:lnTo>
                  <a:pt x="426534" y="2992012"/>
                </a:lnTo>
                <a:close/>
                <a:moveTo>
                  <a:pt x="3111191" y="1712409"/>
                </a:moveTo>
                <a:lnTo>
                  <a:pt x="3111191" y="1706137"/>
                </a:lnTo>
                <a:close/>
                <a:moveTo>
                  <a:pt x="2483934" y="2176579"/>
                </a:moveTo>
                <a:lnTo>
                  <a:pt x="2490207" y="2170306"/>
                </a:lnTo>
                <a:close/>
                <a:moveTo>
                  <a:pt x="4045802" y="2992012"/>
                </a:moveTo>
                <a:lnTo>
                  <a:pt x="4033257" y="2985739"/>
                </a:lnTo>
                <a:close/>
                <a:moveTo>
                  <a:pt x="2308303" y="2126398"/>
                </a:moveTo>
                <a:lnTo>
                  <a:pt x="2314575" y="2132671"/>
                </a:lnTo>
                <a:close/>
                <a:moveTo>
                  <a:pt x="1724954" y="2433754"/>
                </a:moveTo>
                <a:lnTo>
                  <a:pt x="1718682" y="2427481"/>
                </a:lnTo>
                <a:close/>
                <a:moveTo>
                  <a:pt x="564531" y="2847743"/>
                </a:moveTo>
                <a:lnTo>
                  <a:pt x="539440" y="2835198"/>
                </a:lnTo>
                <a:lnTo>
                  <a:pt x="508077" y="2860288"/>
                </a:lnTo>
                <a:lnTo>
                  <a:pt x="514350" y="2885378"/>
                </a:lnTo>
                <a:lnTo>
                  <a:pt x="545713" y="2891651"/>
                </a:lnTo>
                <a:lnTo>
                  <a:pt x="564531" y="2854015"/>
                </a:lnTo>
                <a:close/>
                <a:moveTo>
                  <a:pt x="3155098" y="1737499"/>
                </a:moveTo>
                <a:lnTo>
                  <a:pt x="3161371" y="1731227"/>
                </a:lnTo>
                <a:close/>
                <a:moveTo>
                  <a:pt x="514350" y="3217824"/>
                </a:moveTo>
                <a:lnTo>
                  <a:pt x="539440" y="3186461"/>
                </a:lnTo>
                <a:lnTo>
                  <a:pt x="533168" y="3180189"/>
                </a:lnTo>
                <a:lnTo>
                  <a:pt x="526895" y="3199006"/>
                </a:lnTo>
                <a:close/>
                <a:moveTo>
                  <a:pt x="2552933" y="2214214"/>
                </a:moveTo>
                <a:lnTo>
                  <a:pt x="2565478" y="2214214"/>
                </a:lnTo>
                <a:lnTo>
                  <a:pt x="2559205" y="2207942"/>
                </a:lnTo>
                <a:close/>
                <a:moveTo>
                  <a:pt x="439079" y="2709746"/>
                </a:moveTo>
                <a:lnTo>
                  <a:pt x="451624" y="2716019"/>
                </a:lnTo>
                <a:lnTo>
                  <a:pt x="439079" y="2703474"/>
                </a:lnTo>
                <a:close/>
                <a:moveTo>
                  <a:pt x="2389846" y="1875496"/>
                </a:moveTo>
                <a:lnTo>
                  <a:pt x="2402391" y="1881768"/>
                </a:lnTo>
                <a:lnTo>
                  <a:pt x="2389846" y="1875496"/>
                </a:lnTo>
                <a:close/>
                <a:moveTo>
                  <a:pt x="1793953" y="2458844"/>
                </a:moveTo>
                <a:lnTo>
                  <a:pt x="1806498" y="2458844"/>
                </a:lnTo>
                <a:lnTo>
                  <a:pt x="1793953" y="2458844"/>
                </a:lnTo>
                <a:close/>
                <a:moveTo>
                  <a:pt x="2239305" y="2063673"/>
                </a:moveTo>
                <a:lnTo>
                  <a:pt x="2245577" y="2063673"/>
                </a:lnTo>
                <a:close/>
                <a:moveTo>
                  <a:pt x="420262" y="2741109"/>
                </a:moveTo>
                <a:lnTo>
                  <a:pt x="439079" y="2747382"/>
                </a:lnTo>
                <a:lnTo>
                  <a:pt x="432807" y="2734837"/>
                </a:lnTo>
                <a:close/>
                <a:moveTo>
                  <a:pt x="3587905" y="2747382"/>
                </a:moveTo>
                <a:lnTo>
                  <a:pt x="3594178" y="2766200"/>
                </a:lnTo>
                <a:lnTo>
                  <a:pt x="3619268" y="2785017"/>
                </a:lnTo>
                <a:lnTo>
                  <a:pt x="3656903" y="2791290"/>
                </a:lnTo>
                <a:lnTo>
                  <a:pt x="3663176" y="2766200"/>
                </a:lnTo>
                <a:lnTo>
                  <a:pt x="3650631" y="2734837"/>
                </a:lnTo>
                <a:lnTo>
                  <a:pt x="3594178" y="2734837"/>
                </a:lnTo>
                <a:close/>
                <a:moveTo>
                  <a:pt x="3581633" y="2816380"/>
                </a:moveTo>
                <a:lnTo>
                  <a:pt x="3587905" y="2841470"/>
                </a:lnTo>
                <a:lnTo>
                  <a:pt x="3619268" y="2854015"/>
                </a:lnTo>
                <a:lnTo>
                  <a:pt x="3625541" y="2835198"/>
                </a:lnTo>
                <a:lnTo>
                  <a:pt x="3594178" y="2803835"/>
                </a:lnTo>
                <a:lnTo>
                  <a:pt x="3581633" y="2810107"/>
                </a:lnTo>
                <a:close/>
                <a:moveTo>
                  <a:pt x="2389846" y="1881768"/>
                </a:moveTo>
                <a:lnTo>
                  <a:pt x="2396119" y="1888041"/>
                </a:lnTo>
                <a:lnTo>
                  <a:pt x="2389846" y="1881768"/>
                </a:lnTo>
                <a:close/>
              </a:path>
            </a:pathLst>
          </a:custGeom>
          <a:solidFill>
            <a:schemeClr val="bg1"/>
          </a:solidFill>
          <a:ln w="12543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4A06BC1-973B-415D-8773-AB363821FEEB}"/>
              </a:ext>
            </a:extLst>
          </p:cNvPr>
          <p:cNvSpPr/>
          <p:nvPr/>
        </p:nvSpPr>
        <p:spPr>
          <a:xfrm>
            <a:off x="3863200" y="1806497"/>
            <a:ext cx="627256" cy="884431"/>
          </a:xfrm>
          <a:custGeom>
            <a:avLst/>
            <a:gdLst>
              <a:gd name="connsiteX0" fmla="*/ 232085 w 627256"/>
              <a:gd name="connsiteY0" fmla="*/ 721345 h 884431"/>
              <a:gd name="connsiteX1" fmla="*/ 332446 w 627256"/>
              <a:gd name="connsiteY1" fmla="*/ 790343 h 884431"/>
              <a:gd name="connsiteX2" fmla="*/ 326173 w 627256"/>
              <a:gd name="connsiteY2" fmla="*/ 796615 h 884431"/>
              <a:gd name="connsiteX3" fmla="*/ 344991 w 627256"/>
              <a:gd name="connsiteY3" fmla="*/ 827978 h 884431"/>
              <a:gd name="connsiteX4" fmla="*/ 376354 w 627256"/>
              <a:gd name="connsiteY4" fmla="*/ 840523 h 884431"/>
              <a:gd name="connsiteX5" fmla="*/ 395171 w 627256"/>
              <a:gd name="connsiteY5" fmla="*/ 884431 h 884431"/>
              <a:gd name="connsiteX6" fmla="*/ 445352 w 627256"/>
              <a:gd name="connsiteY6" fmla="*/ 871886 h 884431"/>
              <a:gd name="connsiteX7" fmla="*/ 432807 w 627256"/>
              <a:gd name="connsiteY7" fmla="*/ 802888 h 884431"/>
              <a:gd name="connsiteX8" fmla="*/ 395171 w 627256"/>
              <a:gd name="connsiteY8" fmla="*/ 727617 h 884431"/>
              <a:gd name="connsiteX9" fmla="*/ 357536 w 627256"/>
              <a:gd name="connsiteY9" fmla="*/ 689982 h 884431"/>
              <a:gd name="connsiteX10" fmla="*/ 319901 w 627256"/>
              <a:gd name="connsiteY10" fmla="*/ 558258 h 884431"/>
              <a:gd name="connsiteX11" fmla="*/ 332446 w 627256"/>
              <a:gd name="connsiteY11" fmla="*/ 533168 h 884431"/>
              <a:gd name="connsiteX12" fmla="*/ 388899 w 627256"/>
              <a:gd name="connsiteY12" fmla="*/ 520623 h 884431"/>
              <a:gd name="connsiteX13" fmla="*/ 395171 w 627256"/>
              <a:gd name="connsiteY13" fmla="*/ 508077 h 884431"/>
              <a:gd name="connsiteX14" fmla="*/ 401444 w 627256"/>
              <a:gd name="connsiteY14" fmla="*/ 514350 h 884431"/>
              <a:gd name="connsiteX15" fmla="*/ 432807 w 627256"/>
              <a:gd name="connsiteY15" fmla="*/ 495532 h 884431"/>
              <a:gd name="connsiteX16" fmla="*/ 501805 w 627256"/>
              <a:gd name="connsiteY16" fmla="*/ 508077 h 884431"/>
              <a:gd name="connsiteX17" fmla="*/ 508077 w 627256"/>
              <a:gd name="connsiteY17" fmla="*/ 489260 h 884431"/>
              <a:gd name="connsiteX18" fmla="*/ 533168 w 627256"/>
              <a:gd name="connsiteY18" fmla="*/ 482987 h 884431"/>
              <a:gd name="connsiteX19" fmla="*/ 539440 w 627256"/>
              <a:gd name="connsiteY19" fmla="*/ 470442 h 884431"/>
              <a:gd name="connsiteX20" fmla="*/ 526895 w 627256"/>
              <a:gd name="connsiteY20" fmla="*/ 470442 h 884431"/>
              <a:gd name="connsiteX21" fmla="*/ 526895 w 627256"/>
              <a:gd name="connsiteY21" fmla="*/ 376354 h 884431"/>
              <a:gd name="connsiteX22" fmla="*/ 551985 w 627256"/>
              <a:gd name="connsiteY22" fmla="*/ 370081 h 884431"/>
              <a:gd name="connsiteX23" fmla="*/ 570803 w 627256"/>
              <a:gd name="connsiteY23" fmla="*/ 376354 h 884431"/>
              <a:gd name="connsiteX24" fmla="*/ 577076 w 627256"/>
              <a:gd name="connsiteY24" fmla="*/ 395171 h 884431"/>
              <a:gd name="connsiteX25" fmla="*/ 589621 w 627256"/>
              <a:gd name="connsiteY25" fmla="*/ 395171 h 884431"/>
              <a:gd name="connsiteX26" fmla="*/ 583348 w 627256"/>
              <a:gd name="connsiteY26" fmla="*/ 376354 h 884431"/>
              <a:gd name="connsiteX27" fmla="*/ 595893 w 627256"/>
              <a:gd name="connsiteY27" fmla="*/ 370081 h 884431"/>
              <a:gd name="connsiteX28" fmla="*/ 583348 w 627256"/>
              <a:gd name="connsiteY28" fmla="*/ 344991 h 884431"/>
              <a:gd name="connsiteX29" fmla="*/ 595893 w 627256"/>
              <a:gd name="connsiteY29" fmla="*/ 338718 h 884431"/>
              <a:gd name="connsiteX30" fmla="*/ 564531 w 627256"/>
              <a:gd name="connsiteY30" fmla="*/ 307356 h 884431"/>
              <a:gd name="connsiteX31" fmla="*/ 564531 w 627256"/>
              <a:gd name="connsiteY31" fmla="*/ 294810 h 884431"/>
              <a:gd name="connsiteX32" fmla="*/ 583348 w 627256"/>
              <a:gd name="connsiteY32" fmla="*/ 288538 h 884431"/>
              <a:gd name="connsiteX33" fmla="*/ 558258 w 627256"/>
              <a:gd name="connsiteY33" fmla="*/ 288538 h 884431"/>
              <a:gd name="connsiteX34" fmla="*/ 551985 w 627256"/>
              <a:gd name="connsiteY34" fmla="*/ 282265 h 884431"/>
              <a:gd name="connsiteX35" fmla="*/ 564531 w 627256"/>
              <a:gd name="connsiteY35" fmla="*/ 275993 h 884431"/>
              <a:gd name="connsiteX36" fmla="*/ 539440 w 627256"/>
              <a:gd name="connsiteY36" fmla="*/ 269720 h 884431"/>
              <a:gd name="connsiteX37" fmla="*/ 508077 w 627256"/>
              <a:gd name="connsiteY37" fmla="*/ 225812 h 884431"/>
              <a:gd name="connsiteX38" fmla="*/ 514350 w 627256"/>
              <a:gd name="connsiteY38" fmla="*/ 200722 h 884431"/>
              <a:gd name="connsiteX39" fmla="*/ 501805 w 627256"/>
              <a:gd name="connsiteY39" fmla="*/ 200722 h 884431"/>
              <a:gd name="connsiteX40" fmla="*/ 489260 w 627256"/>
              <a:gd name="connsiteY40" fmla="*/ 175632 h 884431"/>
              <a:gd name="connsiteX41" fmla="*/ 501805 w 627256"/>
              <a:gd name="connsiteY41" fmla="*/ 175632 h 884431"/>
              <a:gd name="connsiteX42" fmla="*/ 577076 w 627256"/>
              <a:gd name="connsiteY42" fmla="*/ 112906 h 884431"/>
              <a:gd name="connsiteX43" fmla="*/ 602166 w 627256"/>
              <a:gd name="connsiteY43" fmla="*/ 100361 h 884431"/>
              <a:gd name="connsiteX44" fmla="*/ 595893 w 627256"/>
              <a:gd name="connsiteY44" fmla="*/ 106634 h 884431"/>
              <a:gd name="connsiteX45" fmla="*/ 608438 w 627256"/>
              <a:gd name="connsiteY45" fmla="*/ 112906 h 884431"/>
              <a:gd name="connsiteX46" fmla="*/ 614711 w 627256"/>
              <a:gd name="connsiteY46" fmla="*/ 100361 h 884431"/>
              <a:gd name="connsiteX47" fmla="*/ 627256 w 627256"/>
              <a:gd name="connsiteY47" fmla="*/ 100361 h 884431"/>
              <a:gd name="connsiteX48" fmla="*/ 614711 w 627256"/>
              <a:gd name="connsiteY48" fmla="*/ 87816 h 884431"/>
              <a:gd name="connsiteX49" fmla="*/ 627256 w 627256"/>
              <a:gd name="connsiteY49" fmla="*/ 56453 h 884431"/>
              <a:gd name="connsiteX50" fmla="*/ 614711 w 627256"/>
              <a:gd name="connsiteY50" fmla="*/ 18818 h 884431"/>
              <a:gd name="connsiteX51" fmla="*/ 595893 w 627256"/>
              <a:gd name="connsiteY51" fmla="*/ 0 h 884431"/>
              <a:gd name="connsiteX52" fmla="*/ 533168 w 627256"/>
              <a:gd name="connsiteY52" fmla="*/ 0 h 884431"/>
              <a:gd name="connsiteX53" fmla="*/ 482987 w 627256"/>
              <a:gd name="connsiteY53" fmla="*/ 25090 h 884431"/>
              <a:gd name="connsiteX54" fmla="*/ 476715 w 627256"/>
              <a:gd name="connsiteY54" fmla="*/ 18818 h 884431"/>
              <a:gd name="connsiteX55" fmla="*/ 457897 w 627256"/>
              <a:gd name="connsiteY55" fmla="*/ 50180 h 884431"/>
              <a:gd name="connsiteX56" fmla="*/ 426534 w 627256"/>
              <a:gd name="connsiteY56" fmla="*/ 43908 h 884431"/>
              <a:gd name="connsiteX57" fmla="*/ 426534 w 627256"/>
              <a:gd name="connsiteY57" fmla="*/ 75271 h 884431"/>
              <a:gd name="connsiteX58" fmla="*/ 388899 w 627256"/>
              <a:gd name="connsiteY58" fmla="*/ 75271 h 884431"/>
              <a:gd name="connsiteX59" fmla="*/ 376354 w 627256"/>
              <a:gd name="connsiteY59" fmla="*/ 100361 h 884431"/>
              <a:gd name="connsiteX60" fmla="*/ 388899 w 627256"/>
              <a:gd name="connsiteY60" fmla="*/ 144269 h 884431"/>
              <a:gd name="connsiteX61" fmla="*/ 363809 w 627256"/>
              <a:gd name="connsiteY61" fmla="*/ 169359 h 884431"/>
              <a:gd name="connsiteX62" fmla="*/ 344991 w 627256"/>
              <a:gd name="connsiteY62" fmla="*/ 163087 h 884431"/>
              <a:gd name="connsiteX63" fmla="*/ 338718 w 627256"/>
              <a:gd name="connsiteY63" fmla="*/ 144269 h 884431"/>
              <a:gd name="connsiteX64" fmla="*/ 319901 w 627256"/>
              <a:gd name="connsiteY64" fmla="*/ 156814 h 884431"/>
              <a:gd name="connsiteX65" fmla="*/ 294810 w 627256"/>
              <a:gd name="connsiteY65" fmla="*/ 156814 h 884431"/>
              <a:gd name="connsiteX66" fmla="*/ 269720 w 627256"/>
              <a:gd name="connsiteY66" fmla="*/ 131724 h 884431"/>
              <a:gd name="connsiteX67" fmla="*/ 238357 w 627256"/>
              <a:gd name="connsiteY67" fmla="*/ 125451 h 884431"/>
              <a:gd name="connsiteX68" fmla="*/ 219540 w 627256"/>
              <a:gd name="connsiteY68" fmla="*/ 169359 h 884431"/>
              <a:gd name="connsiteX69" fmla="*/ 206995 w 627256"/>
              <a:gd name="connsiteY69" fmla="*/ 181904 h 884431"/>
              <a:gd name="connsiteX70" fmla="*/ 188177 w 627256"/>
              <a:gd name="connsiteY70" fmla="*/ 181904 h 884431"/>
              <a:gd name="connsiteX71" fmla="*/ 194449 w 627256"/>
              <a:gd name="connsiteY71" fmla="*/ 188177 h 884431"/>
              <a:gd name="connsiteX72" fmla="*/ 181904 w 627256"/>
              <a:gd name="connsiteY72" fmla="*/ 206995 h 884431"/>
              <a:gd name="connsiteX73" fmla="*/ 163087 w 627256"/>
              <a:gd name="connsiteY73" fmla="*/ 206995 h 884431"/>
              <a:gd name="connsiteX74" fmla="*/ 163087 w 627256"/>
              <a:gd name="connsiteY74" fmla="*/ 219540 h 884431"/>
              <a:gd name="connsiteX75" fmla="*/ 150541 w 627256"/>
              <a:gd name="connsiteY75" fmla="*/ 213267 h 884431"/>
              <a:gd name="connsiteX76" fmla="*/ 137996 w 627256"/>
              <a:gd name="connsiteY76" fmla="*/ 225812 h 884431"/>
              <a:gd name="connsiteX77" fmla="*/ 144269 w 627256"/>
              <a:gd name="connsiteY77" fmla="*/ 238357 h 884431"/>
              <a:gd name="connsiteX78" fmla="*/ 131724 w 627256"/>
              <a:gd name="connsiteY78" fmla="*/ 257175 h 884431"/>
              <a:gd name="connsiteX79" fmla="*/ 106634 w 627256"/>
              <a:gd name="connsiteY79" fmla="*/ 269720 h 884431"/>
              <a:gd name="connsiteX80" fmla="*/ 94088 w 627256"/>
              <a:gd name="connsiteY80" fmla="*/ 263448 h 884431"/>
              <a:gd name="connsiteX81" fmla="*/ 56453 w 627256"/>
              <a:gd name="connsiteY81" fmla="*/ 288538 h 884431"/>
              <a:gd name="connsiteX82" fmla="*/ 6273 w 627256"/>
              <a:gd name="connsiteY82" fmla="*/ 294810 h 884431"/>
              <a:gd name="connsiteX83" fmla="*/ 0 w 627256"/>
              <a:gd name="connsiteY83" fmla="*/ 319901 h 884431"/>
              <a:gd name="connsiteX84" fmla="*/ 12545 w 627256"/>
              <a:gd name="connsiteY84" fmla="*/ 307356 h 884431"/>
              <a:gd name="connsiteX85" fmla="*/ 25090 w 627256"/>
              <a:gd name="connsiteY85" fmla="*/ 332446 h 884431"/>
              <a:gd name="connsiteX86" fmla="*/ 12545 w 627256"/>
              <a:gd name="connsiteY86" fmla="*/ 338718 h 884431"/>
              <a:gd name="connsiteX87" fmla="*/ 18818 w 627256"/>
              <a:gd name="connsiteY87" fmla="*/ 363809 h 884431"/>
              <a:gd name="connsiteX88" fmla="*/ 43908 w 627256"/>
              <a:gd name="connsiteY88" fmla="*/ 363809 h 884431"/>
              <a:gd name="connsiteX89" fmla="*/ 37635 w 627256"/>
              <a:gd name="connsiteY89" fmla="*/ 395171 h 884431"/>
              <a:gd name="connsiteX90" fmla="*/ 50180 w 627256"/>
              <a:gd name="connsiteY90" fmla="*/ 420262 h 884431"/>
              <a:gd name="connsiteX91" fmla="*/ 62726 w 627256"/>
              <a:gd name="connsiteY91" fmla="*/ 426534 h 884431"/>
              <a:gd name="connsiteX92" fmla="*/ 62726 w 627256"/>
              <a:gd name="connsiteY92" fmla="*/ 407716 h 884431"/>
              <a:gd name="connsiteX93" fmla="*/ 87816 w 627256"/>
              <a:gd name="connsiteY93" fmla="*/ 401444 h 884431"/>
              <a:gd name="connsiteX94" fmla="*/ 81543 w 627256"/>
              <a:gd name="connsiteY94" fmla="*/ 395171 h 884431"/>
              <a:gd name="connsiteX95" fmla="*/ 94088 w 627256"/>
              <a:gd name="connsiteY95" fmla="*/ 388899 h 884431"/>
              <a:gd name="connsiteX96" fmla="*/ 125451 w 627256"/>
              <a:gd name="connsiteY96" fmla="*/ 413989 h 884431"/>
              <a:gd name="connsiteX97" fmla="*/ 125451 w 627256"/>
              <a:gd name="connsiteY97" fmla="*/ 445352 h 884431"/>
              <a:gd name="connsiteX98" fmla="*/ 144269 w 627256"/>
              <a:gd name="connsiteY98" fmla="*/ 464170 h 884431"/>
              <a:gd name="connsiteX99" fmla="*/ 131724 w 627256"/>
              <a:gd name="connsiteY99" fmla="*/ 482987 h 884431"/>
              <a:gd name="connsiteX100" fmla="*/ 131724 w 627256"/>
              <a:gd name="connsiteY100" fmla="*/ 495532 h 884431"/>
              <a:gd name="connsiteX101" fmla="*/ 144269 w 627256"/>
              <a:gd name="connsiteY101" fmla="*/ 495532 h 884431"/>
              <a:gd name="connsiteX102" fmla="*/ 144269 w 627256"/>
              <a:gd name="connsiteY102" fmla="*/ 533168 h 884431"/>
              <a:gd name="connsiteX103" fmla="*/ 131724 w 627256"/>
              <a:gd name="connsiteY103" fmla="*/ 533168 h 884431"/>
              <a:gd name="connsiteX104" fmla="*/ 125451 w 627256"/>
              <a:gd name="connsiteY104" fmla="*/ 545713 h 884431"/>
              <a:gd name="connsiteX105" fmla="*/ 144269 w 627256"/>
              <a:gd name="connsiteY105" fmla="*/ 558258 h 884431"/>
              <a:gd name="connsiteX106" fmla="*/ 169359 w 627256"/>
              <a:gd name="connsiteY106" fmla="*/ 551985 h 884431"/>
              <a:gd name="connsiteX107" fmla="*/ 163087 w 627256"/>
              <a:gd name="connsiteY107" fmla="*/ 602166 h 884431"/>
              <a:gd name="connsiteX108" fmla="*/ 194449 w 627256"/>
              <a:gd name="connsiteY108" fmla="*/ 620984 h 884431"/>
              <a:gd name="connsiteX109" fmla="*/ 181904 w 627256"/>
              <a:gd name="connsiteY109" fmla="*/ 627256 h 884431"/>
              <a:gd name="connsiteX110" fmla="*/ 200722 w 627256"/>
              <a:gd name="connsiteY110" fmla="*/ 689982 h 884431"/>
              <a:gd name="connsiteX111" fmla="*/ 232085 w 627256"/>
              <a:gd name="connsiteY111" fmla="*/ 689982 h 884431"/>
              <a:gd name="connsiteX112" fmla="*/ 244630 w 627256"/>
              <a:gd name="connsiteY112" fmla="*/ 702527 h 884431"/>
              <a:gd name="connsiteX113" fmla="*/ 225812 w 627256"/>
              <a:gd name="connsiteY113" fmla="*/ 708799 h 8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27256" h="884431">
                <a:moveTo>
                  <a:pt x="232085" y="721345"/>
                </a:moveTo>
                <a:lnTo>
                  <a:pt x="332446" y="790343"/>
                </a:lnTo>
                <a:lnTo>
                  <a:pt x="326173" y="796615"/>
                </a:lnTo>
                <a:lnTo>
                  <a:pt x="344991" y="827978"/>
                </a:lnTo>
                <a:lnTo>
                  <a:pt x="376354" y="840523"/>
                </a:lnTo>
                <a:lnTo>
                  <a:pt x="395171" y="884431"/>
                </a:lnTo>
                <a:lnTo>
                  <a:pt x="445352" y="871886"/>
                </a:lnTo>
                <a:lnTo>
                  <a:pt x="432807" y="802888"/>
                </a:lnTo>
                <a:lnTo>
                  <a:pt x="395171" y="727617"/>
                </a:lnTo>
                <a:lnTo>
                  <a:pt x="357536" y="689982"/>
                </a:lnTo>
                <a:lnTo>
                  <a:pt x="319901" y="558258"/>
                </a:lnTo>
                <a:lnTo>
                  <a:pt x="332446" y="533168"/>
                </a:lnTo>
                <a:lnTo>
                  <a:pt x="388899" y="520623"/>
                </a:lnTo>
                <a:lnTo>
                  <a:pt x="395171" y="508077"/>
                </a:lnTo>
                <a:lnTo>
                  <a:pt x="401444" y="514350"/>
                </a:lnTo>
                <a:lnTo>
                  <a:pt x="432807" y="495532"/>
                </a:lnTo>
                <a:lnTo>
                  <a:pt x="501805" y="508077"/>
                </a:lnTo>
                <a:lnTo>
                  <a:pt x="508077" y="489260"/>
                </a:lnTo>
                <a:lnTo>
                  <a:pt x="533168" y="482987"/>
                </a:lnTo>
                <a:lnTo>
                  <a:pt x="539440" y="470442"/>
                </a:lnTo>
                <a:lnTo>
                  <a:pt x="526895" y="470442"/>
                </a:lnTo>
                <a:lnTo>
                  <a:pt x="526895" y="376354"/>
                </a:lnTo>
                <a:lnTo>
                  <a:pt x="551985" y="370081"/>
                </a:lnTo>
                <a:lnTo>
                  <a:pt x="570803" y="376354"/>
                </a:lnTo>
                <a:lnTo>
                  <a:pt x="577076" y="395171"/>
                </a:lnTo>
                <a:lnTo>
                  <a:pt x="589621" y="395171"/>
                </a:lnTo>
                <a:lnTo>
                  <a:pt x="583348" y="376354"/>
                </a:lnTo>
                <a:lnTo>
                  <a:pt x="595893" y="370081"/>
                </a:lnTo>
                <a:lnTo>
                  <a:pt x="583348" y="344991"/>
                </a:lnTo>
                <a:lnTo>
                  <a:pt x="595893" y="338718"/>
                </a:lnTo>
                <a:lnTo>
                  <a:pt x="564531" y="307356"/>
                </a:lnTo>
                <a:lnTo>
                  <a:pt x="564531" y="294810"/>
                </a:lnTo>
                <a:lnTo>
                  <a:pt x="583348" y="288538"/>
                </a:lnTo>
                <a:lnTo>
                  <a:pt x="558258" y="288538"/>
                </a:lnTo>
                <a:lnTo>
                  <a:pt x="551985" y="282265"/>
                </a:lnTo>
                <a:lnTo>
                  <a:pt x="564531" y="275993"/>
                </a:lnTo>
                <a:lnTo>
                  <a:pt x="539440" y="269720"/>
                </a:lnTo>
                <a:lnTo>
                  <a:pt x="508077" y="225812"/>
                </a:lnTo>
                <a:lnTo>
                  <a:pt x="514350" y="200722"/>
                </a:lnTo>
                <a:lnTo>
                  <a:pt x="501805" y="200722"/>
                </a:lnTo>
                <a:lnTo>
                  <a:pt x="489260" y="175632"/>
                </a:lnTo>
                <a:lnTo>
                  <a:pt x="501805" y="175632"/>
                </a:lnTo>
                <a:lnTo>
                  <a:pt x="577076" y="112906"/>
                </a:lnTo>
                <a:lnTo>
                  <a:pt x="602166" y="100361"/>
                </a:lnTo>
                <a:lnTo>
                  <a:pt x="595893" y="106634"/>
                </a:lnTo>
                <a:lnTo>
                  <a:pt x="608438" y="112906"/>
                </a:lnTo>
                <a:lnTo>
                  <a:pt x="614711" y="100361"/>
                </a:lnTo>
                <a:lnTo>
                  <a:pt x="627256" y="100361"/>
                </a:lnTo>
                <a:lnTo>
                  <a:pt x="614711" y="87816"/>
                </a:lnTo>
                <a:lnTo>
                  <a:pt x="627256" y="56453"/>
                </a:lnTo>
                <a:lnTo>
                  <a:pt x="614711" y="18818"/>
                </a:lnTo>
                <a:lnTo>
                  <a:pt x="595893" y="0"/>
                </a:lnTo>
                <a:lnTo>
                  <a:pt x="533168" y="0"/>
                </a:lnTo>
                <a:lnTo>
                  <a:pt x="482987" y="25090"/>
                </a:lnTo>
                <a:lnTo>
                  <a:pt x="476715" y="18818"/>
                </a:lnTo>
                <a:lnTo>
                  <a:pt x="457897" y="50180"/>
                </a:lnTo>
                <a:lnTo>
                  <a:pt x="426534" y="43908"/>
                </a:lnTo>
                <a:lnTo>
                  <a:pt x="426534" y="75271"/>
                </a:lnTo>
                <a:lnTo>
                  <a:pt x="388899" y="75271"/>
                </a:lnTo>
                <a:lnTo>
                  <a:pt x="376354" y="100361"/>
                </a:lnTo>
                <a:lnTo>
                  <a:pt x="388899" y="144269"/>
                </a:lnTo>
                <a:lnTo>
                  <a:pt x="363809" y="169359"/>
                </a:lnTo>
                <a:lnTo>
                  <a:pt x="344991" y="163087"/>
                </a:lnTo>
                <a:lnTo>
                  <a:pt x="338718" y="144269"/>
                </a:lnTo>
                <a:lnTo>
                  <a:pt x="319901" y="156814"/>
                </a:lnTo>
                <a:lnTo>
                  <a:pt x="294810" y="156814"/>
                </a:lnTo>
                <a:lnTo>
                  <a:pt x="269720" y="131724"/>
                </a:lnTo>
                <a:lnTo>
                  <a:pt x="238357" y="125451"/>
                </a:lnTo>
                <a:lnTo>
                  <a:pt x="219540" y="169359"/>
                </a:lnTo>
                <a:lnTo>
                  <a:pt x="206995" y="181904"/>
                </a:lnTo>
                <a:lnTo>
                  <a:pt x="188177" y="181904"/>
                </a:lnTo>
                <a:lnTo>
                  <a:pt x="194449" y="188177"/>
                </a:lnTo>
                <a:lnTo>
                  <a:pt x="181904" y="206995"/>
                </a:lnTo>
                <a:lnTo>
                  <a:pt x="163087" y="206995"/>
                </a:lnTo>
                <a:lnTo>
                  <a:pt x="163087" y="219540"/>
                </a:lnTo>
                <a:lnTo>
                  <a:pt x="150541" y="213267"/>
                </a:lnTo>
                <a:lnTo>
                  <a:pt x="137996" y="225812"/>
                </a:lnTo>
                <a:lnTo>
                  <a:pt x="144269" y="238357"/>
                </a:lnTo>
                <a:lnTo>
                  <a:pt x="131724" y="257175"/>
                </a:lnTo>
                <a:lnTo>
                  <a:pt x="106634" y="269720"/>
                </a:lnTo>
                <a:lnTo>
                  <a:pt x="94088" y="263448"/>
                </a:lnTo>
                <a:lnTo>
                  <a:pt x="56453" y="288538"/>
                </a:lnTo>
                <a:lnTo>
                  <a:pt x="6273" y="294810"/>
                </a:lnTo>
                <a:lnTo>
                  <a:pt x="0" y="319901"/>
                </a:lnTo>
                <a:lnTo>
                  <a:pt x="12545" y="307356"/>
                </a:lnTo>
                <a:lnTo>
                  <a:pt x="25090" y="332446"/>
                </a:lnTo>
                <a:lnTo>
                  <a:pt x="12545" y="338718"/>
                </a:lnTo>
                <a:lnTo>
                  <a:pt x="18818" y="363809"/>
                </a:lnTo>
                <a:lnTo>
                  <a:pt x="43908" y="363809"/>
                </a:lnTo>
                <a:lnTo>
                  <a:pt x="37635" y="395171"/>
                </a:lnTo>
                <a:lnTo>
                  <a:pt x="50180" y="420262"/>
                </a:lnTo>
                <a:lnTo>
                  <a:pt x="62726" y="426534"/>
                </a:lnTo>
                <a:lnTo>
                  <a:pt x="62726" y="407716"/>
                </a:lnTo>
                <a:lnTo>
                  <a:pt x="87816" y="401444"/>
                </a:lnTo>
                <a:lnTo>
                  <a:pt x="81543" y="395171"/>
                </a:lnTo>
                <a:lnTo>
                  <a:pt x="94088" y="388899"/>
                </a:lnTo>
                <a:lnTo>
                  <a:pt x="125451" y="413989"/>
                </a:lnTo>
                <a:lnTo>
                  <a:pt x="125451" y="445352"/>
                </a:lnTo>
                <a:lnTo>
                  <a:pt x="144269" y="464170"/>
                </a:lnTo>
                <a:lnTo>
                  <a:pt x="131724" y="482987"/>
                </a:lnTo>
                <a:lnTo>
                  <a:pt x="131724" y="495532"/>
                </a:lnTo>
                <a:lnTo>
                  <a:pt x="144269" y="495532"/>
                </a:lnTo>
                <a:lnTo>
                  <a:pt x="144269" y="533168"/>
                </a:lnTo>
                <a:lnTo>
                  <a:pt x="131724" y="533168"/>
                </a:lnTo>
                <a:lnTo>
                  <a:pt x="125451" y="545713"/>
                </a:lnTo>
                <a:lnTo>
                  <a:pt x="144269" y="558258"/>
                </a:lnTo>
                <a:lnTo>
                  <a:pt x="169359" y="551985"/>
                </a:lnTo>
                <a:lnTo>
                  <a:pt x="163087" y="602166"/>
                </a:lnTo>
                <a:lnTo>
                  <a:pt x="194449" y="620984"/>
                </a:lnTo>
                <a:lnTo>
                  <a:pt x="181904" y="627256"/>
                </a:lnTo>
                <a:lnTo>
                  <a:pt x="200722" y="689982"/>
                </a:lnTo>
                <a:lnTo>
                  <a:pt x="232085" y="689982"/>
                </a:lnTo>
                <a:lnTo>
                  <a:pt x="244630" y="702527"/>
                </a:lnTo>
                <a:lnTo>
                  <a:pt x="225812" y="708799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74A3054-BBD9-4732-A7C4-41A732D61608}"/>
              </a:ext>
            </a:extLst>
          </p:cNvPr>
          <p:cNvSpPr/>
          <p:nvPr/>
        </p:nvSpPr>
        <p:spPr>
          <a:xfrm>
            <a:off x="3800474" y="815432"/>
            <a:ext cx="1085153" cy="1022427"/>
          </a:xfrm>
          <a:custGeom>
            <a:avLst/>
            <a:gdLst>
              <a:gd name="connsiteX0" fmla="*/ 539440 w 1085153"/>
              <a:gd name="connsiteY0" fmla="*/ 1009882 h 1022427"/>
              <a:gd name="connsiteX1" fmla="*/ 545713 w 1085153"/>
              <a:gd name="connsiteY1" fmla="*/ 1016155 h 1022427"/>
              <a:gd name="connsiteX2" fmla="*/ 595893 w 1085153"/>
              <a:gd name="connsiteY2" fmla="*/ 991065 h 1022427"/>
              <a:gd name="connsiteX3" fmla="*/ 658619 w 1085153"/>
              <a:gd name="connsiteY3" fmla="*/ 991065 h 1022427"/>
              <a:gd name="connsiteX4" fmla="*/ 677437 w 1085153"/>
              <a:gd name="connsiteY4" fmla="*/ 1003610 h 1022427"/>
              <a:gd name="connsiteX5" fmla="*/ 671164 w 1085153"/>
              <a:gd name="connsiteY5" fmla="*/ 1009882 h 1022427"/>
              <a:gd name="connsiteX6" fmla="*/ 689982 w 1085153"/>
              <a:gd name="connsiteY6" fmla="*/ 991065 h 1022427"/>
              <a:gd name="connsiteX7" fmla="*/ 721345 w 1085153"/>
              <a:gd name="connsiteY7" fmla="*/ 997337 h 1022427"/>
              <a:gd name="connsiteX8" fmla="*/ 740162 w 1085153"/>
              <a:gd name="connsiteY8" fmla="*/ 991065 h 1022427"/>
              <a:gd name="connsiteX9" fmla="*/ 746435 w 1085153"/>
              <a:gd name="connsiteY9" fmla="*/ 978520 h 1022427"/>
              <a:gd name="connsiteX10" fmla="*/ 802888 w 1085153"/>
              <a:gd name="connsiteY10" fmla="*/ 978520 h 1022427"/>
              <a:gd name="connsiteX11" fmla="*/ 809160 w 1085153"/>
              <a:gd name="connsiteY11" fmla="*/ 984792 h 1022427"/>
              <a:gd name="connsiteX12" fmla="*/ 790343 w 1085153"/>
              <a:gd name="connsiteY12" fmla="*/ 1009882 h 1022427"/>
              <a:gd name="connsiteX13" fmla="*/ 802888 w 1085153"/>
              <a:gd name="connsiteY13" fmla="*/ 1003610 h 1022427"/>
              <a:gd name="connsiteX14" fmla="*/ 853068 w 1085153"/>
              <a:gd name="connsiteY14" fmla="*/ 1022427 h 1022427"/>
              <a:gd name="connsiteX15" fmla="*/ 878159 w 1085153"/>
              <a:gd name="connsiteY15" fmla="*/ 978520 h 1022427"/>
              <a:gd name="connsiteX16" fmla="*/ 878159 w 1085153"/>
              <a:gd name="connsiteY16" fmla="*/ 940884 h 1022427"/>
              <a:gd name="connsiteX17" fmla="*/ 896976 w 1085153"/>
              <a:gd name="connsiteY17" fmla="*/ 940884 h 1022427"/>
              <a:gd name="connsiteX18" fmla="*/ 896976 w 1085153"/>
              <a:gd name="connsiteY18" fmla="*/ 928339 h 1022427"/>
              <a:gd name="connsiteX19" fmla="*/ 909521 w 1085153"/>
              <a:gd name="connsiteY19" fmla="*/ 928339 h 1022427"/>
              <a:gd name="connsiteX20" fmla="*/ 903249 w 1085153"/>
              <a:gd name="connsiteY20" fmla="*/ 909521 h 1022427"/>
              <a:gd name="connsiteX21" fmla="*/ 997337 w 1085153"/>
              <a:gd name="connsiteY21" fmla="*/ 846796 h 1022427"/>
              <a:gd name="connsiteX22" fmla="*/ 997337 w 1085153"/>
              <a:gd name="connsiteY22" fmla="*/ 815433 h 1022427"/>
              <a:gd name="connsiteX23" fmla="*/ 972247 w 1085153"/>
              <a:gd name="connsiteY23" fmla="*/ 796615 h 1022427"/>
              <a:gd name="connsiteX24" fmla="*/ 922067 w 1085153"/>
              <a:gd name="connsiteY24" fmla="*/ 846796 h 1022427"/>
              <a:gd name="connsiteX25" fmla="*/ 922067 w 1085153"/>
              <a:gd name="connsiteY25" fmla="*/ 884431 h 1022427"/>
              <a:gd name="connsiteX26" fmla="*/ 903249 w 1085153"/>
              <a:gd name="connsiteY26" fmla="*/ 865613 h 1022427"/>
              <a:gd name="connsiteX27" fmla="*/ 896976 w 1085153"/>
              <a:gd name="connsiteY27" fmla="*/ 871886 h 1022427"/>
              <a:gd name="connsiteX28" fmla="*/ 859341 w 1085153"/>
              <a:gd name="connsiteY28" fmla="*/ 859341 h 1022427"/>
              <a:gd name="connsiteX29" fmla="*/ 846796 w 1085153"/>
              <a:gd name="connsiteY29" fmla="*/ 871886 h 1022427"/>
              <a:gd name="connsiteX30" fmla="*/ 834251 w 1085153"/>
              <a:gd name="connsiteY30" fmla="*/ 859341 h 1022427"/>
              <a:gd name="connsiteX31" fmla="*/ 821706 w 1085153"/>
              <a:gd name="connsiteY31" fmla="*/ 840523 h 1022427"/>
              <a:gd name="connsiteX32" fmla="*/ 827978 w 1085153"/>
              <a:gd name="connsiteY32" fmla="*/ 827978 h 1022427"/>
              <a:gd name="connsiteX33" fmla="*/ 809160 w 1085153"/>
              <a:gd name="connsiteY33" fmla="*/ 815433 h 1022427"/>
              <a:gd name="connsiteX34" fmla="*/ 815433 w 1085153"/>
              <a:gd name="connsiteY34" fmla="*/ 809160 h 1022427"/>
              <a:gd name="connsiteX35" fmla="*/ 802888 w 1085153"/>
              <a:gd name="connsiteY35" fmla="*/ 796615 h 1022427"/>
              <a:gd name="connsiteX36" fmla="*/ 815433 w 1085153"/>
              <a:gd name="connsiteY36" fmla="*/ 758980 h 1022427"/>
              <a:gd name="connsiteX37" fmla="*/ 809160 w 1085153"/>
              <a:gd name="connsiteY37" fmla="*/ 746435 h 1022427"/>
              <a:gd name="connsiteX38" fmla="*/ 821706 w 1085153"/>
              <a:gd name="connsiteY38" fmla="*/ 733890 h 1022427"/>
              <a:gd name="connsiteX39" fmla="*/ 815433 w 1085153"/>
              <a:gd name="connsiteY39" fmla="*/ 721345 h 1022427"/>
              <a:gd name="connsiteX40" fmla="*/ 796615 w 1085153"/>
              <a:gd name="connsiteY40" fmla="*/ 721345 h 1022427"/>
              <a:gd name="connsiteX41" fmla="*/ 796615 w 1085153"/>
              <a:gd name="connsiteY41" fmla="*/ 683709 h 1022427"/>
              <a:gd name="connsiteX42" fmla="*/ 827978 w 1085153"/>
              <a:gd name="connsiteY42" fmla="*/ 652346 h 1022427"/>
              <a:gd name="connsiteX43" fmla="*/ 809160 w 1085153"/>
              <a:gd name="connsiteY43" fmla="*/ 614711 h 1022427"/>
              <a:gd name="connsiteX44" fmla="*/ 821706 w 1085153"/>
              <a:gd name="connsiteY44" fmla="*/ 614711 h 1022427"/>
              <a:gd name="connsiteX45" fmla="*/ 834251 w 1085153"/>
              <a:gd name="connsiteY45" fmla="*/ 589621 h 1022427"/>
              <a:gd name="connsiteX46" fmla="*/ 821706 w 1085153"/>
              <a:gd name="connsiteY46" fmla="*/ 564531 h 1022427"/>
              <a:gd name="connsiteX47" fmla="*/ 796615 w 1085153"/>
              <a:gd name="connsiteY47" fmla="*/ 545713 h 1022427"/>
              <a:gd name="connsiteX48" fmla="*/ 752707 w 1085153"/>
              <a:gd name="connsiteY48" fmla="*/ 545713 h 1022427"/>
              <a:gd name="connsiteX49" fmla="*/ 752707 w 1085153"/>
              <a:gd name="connsiteY49" fmla="*/ 520623 h 1022427"/>
              <a:gd name="connsiteX50" fmla="*/ 802888 w 1085153"/>
              <a:gd name="connsiteY50" fmla="*/ 514350 h 1022427"/>
              <a:gd name="connsiteX51" fmla="*/ 821706 w 1085153"/>
              <a:gd name="connsiteY51" fmla="*/ 489260 h 1022427"/>
              <a:gd name="connsiteX52" fmla="*/ 834251 w 1085153"/>
              <a:gd name="connsiteY52" fmla="*/ 489260 h 1022427"/>
              <a:gd name="connsiteX53" fmla="*/ 853068 w 1085153"/>
              <a:gd name="connsiteY53" fmla="*/ 470442 h 1022427"/>
              <a:gd name="connsiteX54" fmla="*/ 846796 w 1085153"/>
              <a:gd name="connsiteY54" fmla="*/ 464170 h 1022427"/>
              <a:gd name="connsiteX55" fmla="*/ 884431 w 1085153"/>
              <a:gd name="connsiteY55" fmla="*/ 401444 h 1022427"/>
              <a:gd name="connsiteX56" fmla="*/ 878159 w 1085153"/>
              <a:gd name="connsiteY56" fmla="*/ 376354 h 1022427"/>
              <a:gd name="connsiteX57" fmla="*/ 896976 w 1085153"/>
              <a:gd name="connsiteY57" fmla="*/ 338718 h 1022427"/>
              <a:gd name="connsiteX58" fmla="*/ 909521 w 1085153"/>
              <a:gd name="connsiteY58" fmla="*/ 338718 h 1022427"/>
              <a:gd name="connsiteX59" fmla="*/ 928339 w 1085153"/>
              <a:gd name="connsiteY59" fmla="*/ 319901 h 1022427"/>
              <a:gd name="connsiteX60" fmla="*/ 947157 w 1085153"/>
              <a:gd name="connsiteY60" fmla="*/ 326173 h 1022427"/>
              <a:gd name="connsiteX61" fmla="*/ 978520 w 1085153"/>
              <a:gd name="connsiteY61" fmla="*/ 275993 h 1022427"/>
              <a:gd name="connsiteX62" fmla="*/ 1022428 w 1085153"/>
              <a:gd name="connsiteY62" fmla="*/ 275993 h 1022427"/>
              <a:gd name="connsiteX63" fmla="*/ 1078881 w 1085153"/>
              <a:gd name="connsiteY63" fmla="*/ 238357 h 1022427"/>
              <a:gd name="connsiteX64" fmla="*/ 1072608 w 1085153"/>
              <a:gd name="connsiteY64" fmla="*/ 219540 h 1022427"/>
              <a:gd name="connsiteX65" fmla="*/ 1053790 w 1085153"/>
              <a:gd name="connsiteY65" fmla="*/ 219540 h 1022427"/>
              <a:gd name="connsiteX66" fmla="*/ 1041245 w 1085153"/>
              <a:gd name="connsiteY66" fmla="*/ 200722 h 1022427"/>
              <a:gd name="connsiteX67" fmla="*/ 1053790 w 1085153"/>
              <a:gd name="connsiteY67" fmla="*/ 200722 h 1022427"/>
              <a:gd name="connsiteX68" fmla="*/ 1060063 w 1085153"/>
              <a:gd name="connsiteY68" fmla="*/ 181904 h 1022427"/>
              <a:gd name="connsiteX69" fmla="*/ 1085153 w 1085153"/>
              <a:gd name="connsiteY69" fmla="*/ 175632 h 1022427"/>
              <a:gd name="connsiteX70" fmla="*/ 1078881 w 1085153"/>
              <a:gd name="connsiteY70" fmla="*/ 150541 h 1022427"/>
              <a:gd name="connsiteX71" fmla="*/ 1053790 w 1085153"/>
              <a:gd name="connsiteY71" fmla="*/ 119179 h 1022427"/>
              <a:gd name="connsiteX72" fmla="*/ 1016155 w 1085153"/>
              <a:gd name="connsiteY72" fmla="*/ 119179 h 1022427"/>
              <a:gd name="connsiteX73" fmla="*/ 997337 w 1085153"/>
              <a:gd name="connsiteY73" fmla="*/ 81543 h 1022427"/>
              <a:gd name="connsiteX74" fmla="*/ 984792 w 1085153"/>
              <a:gd name="connsiteY74" fmla="*/ 81543 h 1022427"/>
              <a:gd name="connsiteX75" fmla="*/ 965974 w 1085153"/>
              <a:gd name="connsiteY75" fmla="*/ 62726 h 1022427"/>
              <a:gd name="connsiteX76" fmla="*/ 940884 w 1085153"/>
              <a:gd name="connsiteY76" fmla="*/ 87816 h 1022427"/>
              <a:gd name="connsiteX77" fmla="*/ 909521 w 1085153"/>
              <a:gd name="connsiteY77" fmla="*/ 81543 h 1022427"/>
              <a:gd name="connsiteX78" fmla="*/ 896976 w 1085153"/>
              <a:gd name="connsiteY78" fmla="*/ 112906 h 1022427"/>
              <a:gd name="connsiteX79" fmla="*/ 871886 w 1085153"/>
              <a:gd name="connsiteY79" fmla="*/ 125451 h 1022427"/>
              <a:gd name="connsiteX80" fmla="*/ 834251 w 1085153"/>
              <a:gd name="connsiteY80" fmla="*/ 112906 h 1022427"/>
              <a:gd name="connsiteX81" fmla="*/ 821706 w 1085153"/>
              <a:gd name="connsiteY81" fmla="*/ 144269 h 1022427"/>
              <a:gd name="connsiteX82" fmla="*/ 821706 w 1085153"/>
              <a:gd name="connsiteY82" fmla="*/ 131724 h 1022427"/>
              <a:gd name="connsiteX83" fmla="*/ 784070 w 1085153"/>
              <a:gd name="connsiteY83" fmla="*/ 137996 h 1022427"/>
              <a:gd name="connsiteX84" fmla="*/ 771525 w 1085153"/>
              <a:gd name="connsiteY84" fmla="*/ 125451 h 1022427"/>
              <a:gd name="connsiteX85" fmla="*/ 746435 w 1085153"/>
              <a:gd name="connsiteY85" fmla="*/ 125451 h 1022427"/>
              <a:gd name="connsiteX86" fmla="*/ 702527 w 1085153"/>
              <a:gd name="connsiteY86" fmla="*/ 150541 h 1022427"/>
              <a:gd name="connsiteX87" fmla="*/ 689982 w 1085153"/>
              <a:gd name="connsiteY87" fmla="*/ 144269 h 1022427"/>
              <a:gd name="connsiteX88" fmla="*/ 677437 w 1085153"/>
              <a:gd name="connsiteY88" fmla="*/ 163087 h 1022427"/>
              <a:gd name="connsiteX89" fmla="*/ 664892 w 1085153"/>
              <a:gd name="connsiteY89" fmla="*/ 144269 h 1022427"/>
              <a:gd name="connsiteX90" fmla="*/ 671164 w 1085153"/>
              <a:gd name="connsiteY90" fmla="*/ 131724 h 1022427"/>
              <a:gd name="connsiteX91" fmla="*/ 689982 w 1085153"/>
              <a:gd name="connsiteY91" fmla="*/ 125451 h 1022427"/>
              <a:gd name="connsiteX92" fmla="*/ 677437 w 1085153"/>
              <a:gd name="connsiteY92" fmla="*/ 119179 h 1022427"/>
              <a:gd name="connsiteX93" fmla="*/ 671164 w 1085153"/>
              <a:gd name="connsiteY93" fmla="*/ 87816 h 1022427"/>
              <a:gd name="connsiteX94" fmla="*/ 683709 w 1085153"/>
              <a:gd name="connsiteY94" fmla="*/ 81543 h 1022427"/>
              <a:gd name="connsiteX95" fmla="*/ 646074 w 1085153"/>
              <a:gd name="connsiteY95" fmla="*/ 68998 h 1022427"/>
              <a:gd name="connsiteX96" fmla="*/ 658619 w 1085153"/>
              <a:gd name="connsiteY96" fmla="*/ 50180 h 1022427"/>
              <a:gd name="connsiteX97" fmla="*/ 633529 w 1085153"/>
              <a:gd name="connsiteY97" fmla="*/ 37635 h 1022427"/>
              <a:gd name="connsiteX98" fmla="*/ 620984 w 1085153"/>
              <a:gd name="connsiteY98" fmla="*/ 50180 h 1022427"/>
              <a:gd name="connsiteX99" fmla="*/ 589621 w 1085153"/>
              <a:gd name="connsiteY99" fmla="*/ 50180 h 1022427"/>
              <a:gd name="connsiteX100" fmla="*/ 595893 w 1085153"/>
              <a:gd name="connsiteY100" fmla="*/ 62726 h 1022427"/>
              <a:gd name="connsiteX101" fmla="*/ 551985 w 1085153"/>
              <a:gd name="connsiteY101" fmla="*/ 112906 h 1022427"/>
              <a:gd name="connsiteX102" fmla="*/ 520623 w 1085153"/>
              <a:gd name="connsiteY102" fmla="*/ 112906 h 1022427"/>
              <a:gd name="connsiteX103" fmla="*/ 514350 w 1085153"/>
              <a:gd name="connsiteY103" fmla="*/ 94088 h 1022427"/>
              <a:gd name="connsiteX104" fmla="*/ 501805 w 1085153"/>
              <a:gd name="connsiteY104" fmla="*/ 106634 h 1022427"/>
              <a:gd name="connsiteX105" fmla="*/ 489260 w 1085153"/>
              <a:gd name="connsiteY105" fmla="*/ 94088 h 1022427"/>
              <a:gd name="connsiteX106" fmla="*/ 470442 w 1085153"/>
              <a:gd name="connsiteY106" fmla="*/ 112906 h 1022427"/>
              <a:gd name="connsiteX107" fmla="*/ 445352 w 1085153"/>
              <a:gd name="connsiteY107" fmla="*/ 112906 h 1022427"/>
              <a:gd name="connsiteX108" fmla="*/ 420262 w 1085153"/>
              <a:gd name="connsiteY108" fmla="*/ 131724 h 1022427"/>
              <a:gd name="connsiteX109" fmla="*/ 420262 w 1085153"/>
              <a:gd name="connsiteY109" fmla="*/ 112906 h 1022427"/>
              <a:gd name="connsiteX110" fmla="*/ 395171 w 1085153"/>
              <a:gd name="connsiteY110" fmla="*/ 94088 h 1022427"/>
              <a:gd name="connsiteX111" fmla="*/ 338718 w 1085153"/>
              <a:gd name="connsiteY111" fmla="*/ 94088 h 1022427"/>
              <a:gd name="connsiteX112" fmla="*/ 319901 w 1085153"/>
              <a:gd name="connsiteY112" fmla="*/ 68998 h 1022427"/>
              <a:gd name="connsiteX113" fmla="*/ 294810 w 1085153"/>
              <a:gd name="connsiteY113" fmla="*/ 68998 h 1022427"/>
              <a:gd name="connsiteX114" fmla="*/ 288538 w 1085153"/>
              <a:gd name="connsiteY114" fmla="*/ 43908 h 1022427"/>
              <a:gd name="connsiteX115" fmla="*/ 263448 w 1085153"/>
              <a:gd name="connsiteY115" fmla="*/ 43908 h 1022427"/>
              <a:gd name="connsiteX116" fmla="*/ 257175 w 1085153"/>
              <a:gd name="connsiteY116" fmla="*/ 0 h 1022427"/>
              <a:gd name="connsiteX117" fmla="*/ 244630 w 1085153"/>
              <a:gd name="connsiteY117" fmla="*/ 12545 h 1022427"/>
              <a:gd name="connsiteX118" fmla="*/ 213267 w 1085153"/>
              <a:gd name="connsiteY118" fmla="*/ 0 h 1022427"/>
              <a:gd name="connsiteX119" fmla="*/ 188177 w 1085153"/>
              <a:gd name="connsiteY119" fmla="*/ 25090 h 1022427"/>
              <a:gd name="connsiteX120" fmla="*/ 181904 w 1085153"/>
              <a:gd name="connsiteY120" fmla="*/ 12545 h 1022427"/>
              <a:gd name="connsiteX121" fmla="*/ 169359 w 1085153"/>
              <a:gd name="connsiteY121" fmla="*/ 12545 h 1022427"/>
              <a:gd name="connsiteX122" fmla="*/ 169359 w 1085153"/>
              <a:gd name="connsiteY122" fmla="*/ 31363 h 1022427"/>
              <a:gd name="connsiteX123" fmla="*/ 150541 w 1085153"/>
              <a:gd name="connsiteY123" fmla="*/ 43908 h 1022427"/>
              <a:gd name="connsiteX124" fmla="*/ 156814 w 1085153"/>
              <a:gd name="connsiteY124" fmla="*/ 62726 h 1022427"/>
              <a:gd name="connsiteX125" fmla="*/ 137996 w 1085153"/>
              <a:gd name="connsiteY125" fmla="*/ 62726 h 1022427"/>
              <a:gd name="connsiteX126" fmla="*/ 137996 w 1085153"/>
              <a:gd name="connsiteY126" fmla="*/ 75271 h 1022427"/>
              <a:gd name="connsiteX127" fmla="*/ 119179 w 1085153"/>
              <a:gd name="connsiteY127" fmla="*/ 81543 h 1022427"/>
              <a:gd name="connsiteX128" fmla="*/ 100361 w 1085153"/>
              <a:gd name="connsiteY128" fmla="*/ 106634 h 1022427"/>
              <a:gd name="connsiteX129" fmla="*/ 75271 w 1085153"/>
              <a:gd name="connsiteY129" fmla="*/ 100361 h 1022427"/>
              <a:gd name="connsiteX130" fmla="*/ 43908 w 1085153"/>
              <a:gd name="connsiteY130" fmla="*/ 119179 h 1022427"/>
              <a:gd name="connsiteX131" fmla="*/ 43908 w 1085153"/>
              <a:gd name="connsiteY131" fmla="*/ 131724 h 1022427"/>
              <a:gd name="connsiteX132" fmla="*/ 25090 w 1085153"/>
              <a:gd name="connsiteY132" fmla="*/ 125451 h 1022427"/>
              <a:gd name="connsiteX133" fmla="*/ 25090 w 1085153"/>
              <a:gd name="connsiteY133" fmla="*/ 112906 h 1022427"/>
              <a:gd name="connsiteX134" fmla="*/ 0 w 1085153"/>
              <a:gd name="connsiteY134" fmla="*/ 112906 h 1022427"/>
              <a:gd name="connsiteX135" fmla="*/ 12545 w 1085153"/>
              <a:gd name="connsiteY135" fmla="*/ 169359 h 1022427"/>
              <a:gd name="connsiteX136" fmla="*/ 31363 w 1085153"/>
              <a:gd name="connsiteY136" fmla="*/ 175632 h 1022427"/>
              <a:gd name="connsiteX137" fmla="*/ 62726 w 1085153"/>
              <a:gd name="connsiteY137" fmla="*/ 163087 h 1022427"/>
              <a:gd name="connsiteX138" fmla="*/ 106634 w 1085153"/>
              <a:gd name="connsiteY138" fmla="*/ 194449 h 1022427"/>
              <a:gd name="connsiteX139" fmla="*/ 68998 w 1085153"/>
              <a:gd name="connsiteY139" fmla="*/ 219540 h 1022427"/>
              <a:gd name="connsiteX140" fmla="*/ 87816 w 1085153"/>
              <a:gd name="connsiteY140" fmla="*/ 269720 h 1022427"/>
              <a:gd name="connsiteX141" fmla="*/ 87816 w 1085153"/>
              <a:gd name="connsiteY141" fmla="*/ 288538 h 1022427"/>
              <a:gd name="connsiteX142" fmla="*/ 75271 w 1085153"/>
              <a:gd name="connsiteY142" fmla="*/ 301083 h 1022427"/>
              <a:gd name="connsiteX143" fmla="*/ 94088 w 1085153"/>
              <a:gd name="connsiteY143" fmla="*/ 357536 h 1022427"/>
              <a:gd name="connsiteX144" fmla="*/ 81543 w 1085153"/>
              <a:gd name="connsiteY144" fmla="*/ 363809 h 1022427"/>
              <a:gd name="connsiteX145" fmla="*/ 100361 w 1085153"/>
              <a:gd name="connsiteY145" fmla="*/ 407716 h 1022427"/>
              <a:gd name="connsiteX146" fmla="*/ 56453 w 1085153"/>
              <a:gd name="connsiteY146" fmla="*/ 439079 h 1022427"/>
              <a:gd name="connsiteX147" fmla="*/ 62726 w 1085153"/>
              <a:gd name="connsiteY147" fmla="*/ 451624 h 1022427"/>
              <a:gd name="connsiteX148" fmla="*/ 50180 w 1085153"/>
              <a:gd name="connsiteY148" fmla="*/ 489260 h 1022427"/>
              <a:gd name="connsiteX149" fmla="*/ 43908 w 1085153"/>
              <a:gd name="connsiteY149" fmla="*/ 501805 h 1022427"/>
              <a:gd name="connsiteX150" fmla="*/ 25090 w 1085153"/>
              <a:gd name="connsiteY150" fmla="*/ 501805 h 1022427"/>
              <a:gd name="connsiteX151" fmla="*/ 37635 w 1085153"/>
              <a:gd name="connsiteY151" fmla="*/ 533168 h 1022427"/>
              <a:gd name="connsiteX152" fmla="*/ 25090 w 1085153"/>
              <a:gd name="connsiteY152" fmla="*/ 545713 h 1022427"/>
              <a:gd name="connsiteX153" fmla="*/ 18818 w 1085153"/>
              <a:gd name="connsiteY153" fmla="*/ 577076 h 1022427"/>
              <a:gd name="connsiteX154" fmla="*/ 56453 w 1085153"/>
              <a:gd name="connsiteY154" fmla="*/ 577076 h 1022427"/>
              <a:gd name="connsiteX155" fmla="*/ 81543 w 1085153"/>
              <a:gd name="connsiteY155" fmla="*/ 620984 h 1022427"/>
              <a:gd name="connsiteX156" fmla="*/ 119179 w 1085153"/>
              <a:gd name="connsiteY156" fmla="*/ 658619 h 1022427"/>
              <a:gd name="connsiteX157" fmla="*/ 131724 w 1085153"/>
              <a:gd name="connsiteY157" fmla="*/ 658619 h 1022427"/>
              <a:gd name="connsiteX158" fmla="*/ 150541 w 1085153"/>
              <a:gd name="connsiteY158" fmla="*/ 633529 h 1022427"/>
              <a:gd name="connsiteX159" fmla="*/ 169359 w 1085153"/>
              <a:gd name="connsiteY159" fmla="*/ 652346 h 1022427"/>
              <a:gd name="connsiteX160" fmla="*/ 194449 w 1085153"/>
              <a:gd name="connsiteY160" fmla="*/ 652346 h 1022427"/>
              <a:gd name="connsiteX161" fmla="*/ 219540 w 1085153"/>
              <a:gd name="connsiteY161" fmla="*/ 633529 h 1022427"/>
              <a:gd name="connsiteX162" fmla="*/ 250902 w 1085153"/>
              <a:gd name="connsiteY162" fmla="*/ 664891 h 1022427"/>
              <a:gd name="connsiteX163" fmla="*/ 301083 w 1085153"/>
              <a:gd name="connsiteY163" fmla="*/ 639801 h 1022427"/>
              <a:gd name="connsiteX164" fmla="*/ 319901 w 1085153"/>
              <a:gd name="connsiteY164" fmla="*/ 646074 h 1022427"/>
              <a:gd name="connsiteX165" fmla="*/ 326173 w 1085153"/>
              <a:gd name="connsiteY165" fmla="*/ 664891 h 1022427"/>
              <a:gd name="connsiteX166" fmla="*/ 351263 w 1085153"/>
              <a:gd name="connsiteY166" fmla="*/ 664891 h 1022427"/>
              <a:gd name="connsiteX167" fmla="*/ 357536 w 1085153"/>
              <a:gd name="connsiteY167" fmla="*/ 652346 h 1022427"/>
              <a:gd name="connsiteX168" fmla="*/ 363809 w 1085153"/>
              <a:gd name="connsiteY168" fmla="*/ 658619 h 1022427"/>
              <a:gd name="connsiteX169" fmla="*/ 376354 w 1085153"/>
              <a:gd name="connsiteY169" fmla="*/ 646074 h 1022427"/>
              <a:gd name="connsiteX170" fmla="*/ 382626 w 1085153"/>
              <a:gd name="connsiteY170" fmla="*/ 658619 h 1022427"/>
              <a:gd name="connsiteX171" fmla="*/ 395171 w 1085153"/>
              <a:gd name="connsiteY171" fmla="*/ 633529 h 1022427"/>
              <a:gd name="connsiteX172" fmla="*/ 420262 w 1085153"/>
              <a:gd name="connsiteY172" fmla="*/ 627256 h 1022427"/>
              <a:gd name="connsiteX173" fmla="*/ 432807 w 1085153"/>
              <a:gd name="connsiteY173" fmla="*/ 646074 h 1022427"/>
              <a:gd name="connsiteX174" fmla="*/ 451624 w 1085153"/>
              <a:gd name="connsiteY174" fmla="*/ 646074 h 1022427"/>
              <a:gd name="connsiteX175" fmla="*/ 457897 w 1085153"/>
              <a:gd name="connsiteY175" fmla="*/ 658619 h 1022427"/>
              <a:gd name="connsiteX176" fmla="*/ 476715 w 1085153"/>
              <a:gd name="connsiteY176" fmla="*/ 664891 h 1022427"/>
              <a:gd name="connsiteX177" fmla="*/ 489260 w 1085153"/>
              <a:gd name="connsiteY177" fmla="*/ 689982 h 1022427"/>
              <a:gd name="connsiteX178" fmla="*/ 495532 w 1085153"/>
              <a:gd name="connsiteY178" fmla="*/ 677437 h 1022427"/>
              <a:gd name="connsiteX179" fmla="*/ 514350 w 1085153"/>
              <a:gd name="connsiteY179" fmla="*/ 677437 h 1022427"/>
              <a:gd name="connsiteX180" fmla="*/ 526895 w 1085153"/>
              <a:gd name="connsiteY180" fmla="*/ 696254 h 1022427"/>
              <a:gd name="connsiteX181" fmla="*/ 545713 w 1085153"/>
              <a:gd name="connsiteY181" fmla="*/ 702527 h 1022427"/>
              <a:gd name="connsiteX182" fmla="*/ 539440 w 1085153"/>
              <a:gd name="connsiteY182" fmla="*/ 715072 h 1022427"/>
              <a:gd name="connsiteX183" fmla="*/ 570803 w 1085153"/>
              <a:gd name="connsiteY183" fmla="*/ 752707 h 1022427"/>
              <a:gd name="connsiteX184" fmla="*/ 570803 w 1085153"/>
              <a:gd name="connsiteY184" fmla="*/ 790343 h 1022427"/>
              <a:gd name="connsiteX185" fmla="*/ 583348 w 1085153"/>
              <a:gd name="connsiteY185" fmla="*/ 790343 h 1022427"/>
              <a:gd name="connsiteX186" fmla="*/ 595893 w 1085153"/>
              <a:gd name="connsiteY186" fmla="*/ 802888 h 1022427"/>
              <a:gd name="connsiteX187" fmla="*/ 595893 w 1085153"/>
              <a:gd name="connsiteY187" fmla="*/ 821706 h 1022427"/>
              <a:gd name="connsiteX188" fmla="*/ 614711 w 1085153"/>
              <a:gd name="connsiteY188" fmla="*/ 834251 h 1022427"/>
              <a:gd name="connsiteX189" fmla="*/ 577076 w 1085153"/>
              <a:gd name="connsiteY189" fmla="*/ 853068 h 1022427"/>
              <a:gd name="connsiteX190" fmla="*/ 583348 w 1085153"/>
              <a:gd name="connsiteY190" fmla="*/ 865613 h 1022427"/>
              <a:gd name="connsiteX191" fmla="*/ 570803 w 1085153"/>
              <a:gd name="connsiteY191" fmla="*/ 865613 h 1022427"/>
              <a:gd name="connsiteX192" fmla="*/ 564531 w 1085153"/>
              <a:gd name="connsiteY192" fmla="*/ 903249 h 1022427"/>
              <a:gd name="connsiteX193" fmla="*/ 520623 w 1085153"/>
              <a:gd name="connsiteY193" fmla="*/ 940884 h 1022427"/>
              <a:gd name="connsiteX194" fmla="*/ 514350 w 1085153"/>
              <a:gd name="connsiteY194" fmla="*/ 934612 h 1022427"/>
              <a:gd name="connsiteX195" fmla="*/ 501805 w 1085153"/>
              <a:gd name="connsiteY195" fmla="*/ 953429 h 1022427"/>
              <a:gd name="connsiteX196" fmla="*/ 501805 w 1085153"/>
              <a:gd name="connsiteY196" fmla="*/ 965974 h 1022427"/>
              <a:gd name="connsiteX197" fmla="*/ 539440 w 1085153"/>
              <a:gd name="connsiteY197" fmla="*/ 997337 h 1022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085153" h="1022427">
                <a:moveTo>
                  <a:pt x="539440" y="1009882"/>
                </a:moveTo>
                <a:lnTo>
                  <a:pt x="545713" y="1016155"/>
                </a:lnTo>
                <a:lnTo>
                  <a:pt x="595893" y="991065"/>
                </a:lnTo>
                <a:lnTo>
                  <a:pt x="658619" y="991065"/>
                </a:lnTo>
                <a:lnTo>
                  <a:pt x="677437" y="1003610"/>
                </a:lnTo>
                <a:lnTo>
                  <a:pt x="671164" y="1009882"/>
                </a:lnTo>
                <a:lnTo>
                  <a:pt x="689982" y="991065"/>
                </a:lnTo>
                <a:lnTo>
                  <a:pt x="721345" y="997337"/>
                </a:lnTo>
                <a:lnTo>
                  <a:pt x="740162" y="991065"/>
                </a:lnTo>
                <a:lnTo>
                  <a:pt x="746435" y="978520"/>
                </a:lnTo>
                <a:lnTo>
                  <a:pt x="802888" y="978520"/>
                </a:lnTo>
                <a:lnTo>
                  <a:pt x="809160" y="984792"/>
                </a:lnTo>
                <a:lnTo>
                  <a:pt x="790343" y="1009882"/>
                </a:lnTo>
                <a:lnTo>
                  <a:pt x="802888" y="1003610"/>
                </a:lnTo>
                <a:lnTo>
                  <a:pt x="853068" y="1022427"/>
                </a:lnTo>
                <a:lnTo>
                  <a:pt x="878159" y="978520"/>
                </a:lnTo>
                <a:lnTo>
                  <a:pt x="878159" y="940884"/>
                </a:lnTo>
                <a:lnTo>
                  <a:pt x="896976" y="940884"/>
                </a:lnTo>
                <a:lnTo>
                  <a:pt x="896976" y="928339"/>
                </a:lnTo>
                <a:lnTo>
                  <a:pt x="909521" y="928339"/>
                </a:lnTo>
                <a:lnTo>
                  <a:pt x="903249" y="909521"/>
                </a:lnTo>
                <a:lnTo>
                  <a:pt x="997337" y="846796"/>
                </a:lnTo>
                <a:lnTo>
                  <a:pt x="997337" y="815433"/>
                </a:lnTo>
                <a:lnTo>
                  <a:pt x="972247" y="796615"/>
                </a:lnTo>
                <a:lnTo>
                  <a:pt x="922067" y="846796"/>
                </a:lnTo>
                <a:lnTo>
                  <a:pt x="922067" y="884431"/>
                </a:lnTo>
                <a:lnTo>
                  <a:pt x="903249" y="865613"/>
                </a:lnTo>
                <a:lnTo>
                  <a:pt x="896976" y="871886"/>
                </a:lnTo>
                <a:lnTo>
                  <a:pt x="859341" y="859341"/>
                </a:lnTo>
                <a:lnTo>
                  <a:pt x="846796" y="871886"/>
                </a:lnTo>
                <a:lnTo>
                  <a:pt x="834251" y="859341"/>
                </a:lnTo>
                <a:lnTo>
                  <a:pt x="821706" y="840523"/>
                </a:lnTo>
                <a:lnTo>
                  <a:pt x="827978" y="827978"/>
                </a:lnTo>
                <a:lnTo>
                  <a:pt x="809160" y="815433"/>
                </a:lnTo>
                <a:lnTo>
                  <a:pt x="815433" y="809160"/>
                </a:lnTo>
                <a:lnTo>
                  <a:pt x="802888" y="796615"/>
                </a:lnTo>
                <a:lnTo>
                  <a:pt x="815433" y="758980"/>
                </a:lnTo>
                <a:lnTo>
                  <a:pt x="809160" y="746435"/>
                </a:lnTo>
                <a:lnTo>
                  <a:pt x="821706" y="733890"/>
                </a:lnTo>
                <a:lnTo>
                  <a:pt x="815433" y="721345"/>
                </a:lnTo>
                <a:lnTo>
                  <a:pt x="796615" y="721345"/>
                </a:lnTo>
                <a:lnTo>
                  <a:pt x="796615" y="683709"/>
                </a:lnTo>
                <a:lnTo>
                  <a:pt x="827978" y="652346"/>
                </a:lnTo>
                <a:lnTo>
                  <a:pt x="809160" y="614711"/>
                </a:lnTo>
                <a:lnTo>
                  <a:pt x="821706" y="614711"/>
                </a:lnTo>
                <a:lnTo>
                  <a:pt x="834251" y="589621"/>
                </a:lnTo>
                <a:lnTo>
                  <a:pt x="821706" y="564531"/>
                </a:lnTo>
                <a:lnTo>
                  <a:pt x="796615" y="545713"/>
                </a:lnTo>
                <a:lnTo>
                  <a:pt x="752707" y="545713"/>
                </a:lnTo>
                <a:lnTo>
                  <a:pt x="752707" y="520623"/>
                </a:lnTo>
                <a:lnTo>
                  <a:pt x="802888" y="514350"/>
                </a:lnTo>
                <a:lnTo>
                  <a:pt x="821706" y="489260"/>
                </a:lnTo>
                <a:lnTo>
                  <a:pt x="834251" y="489260"/>
                </a:lnTo>
                <a:lnTo>
                  <a:pt x="853068" y="470442"/>
                </a:lnTo>
                <a:lnTo>
                  <a:pt x="846796" y="464170"/>
                </a:lnTo>
                <a:lnTo>
                  <a:pt x="884431" y="401444"/>
                </a:lnTo>
                <a:lnTo>
                  <a:pt x="878159" y="376354"/>
                </a:lnTo>
                <a:lnTo>
                  <a:pt x="896976" y="338718"/>
                </a:lnTo>
                <a:lnTo>
                  <a:pt x="909521" y="338718"/>
                </a:lnTo>
                <a:lnTo>
                  <a:pt x="928339" y="319901"/>
                </a:lnTo>
                <a:lnTo>
                  <a:pt x="947157" y="326173"/>
                </a:lnTo>
                <a:lnTo>
                  <a:pt x="978520" y="275993"/>
                </a:lnTo>
                <a:lnTo>
                  <a:pt x="1022428" y="275993"/>
                </a:lnTo>
                <a:lnTo>
                  <a:pt x="1078881" y="238357"/>
                </a:lnTo>
                <a:lnTo>
                  <a:pt x="1072608" y="219540"/>
                </a:lnTo>
                <a:lnTo>
                  <a:pt x="1053790" y="219540"/>
                </a:lnTo>
                <a:lnTo>
                  <a:pt x="1041245" y="200722"/>
                </a:lnTo>
                <a:lnTo>
                  <a:pt x="1053790" y="200722"/>
                </a:lnTo>
                <a:lnTo>
                  <a:pt x="1060063" y="181904"/>
                </a:lnTo>
                <a:lnTo>
                  <a:pt x="1085153" y="175632"/>
                </a:lnTo>
                <a:lnTo>
                  <a:pt x="1078881" y="150541"/>
                </a:lnTo>
                <a:lnTo>
                  <a:pt x="1053790" y="119179"/>
                </a:lnTo>
                <a:lnTo>
                  <a:pt x="1016155" y="119179"/>
                </a:lnTo>
                <a:lnTo>
                  <a:pt x="997337" y="81543"/>
                </a:lnTo>
                <a:lnTo>
                  <a:pt x="984792" y="81543"/>
                </a:lnTo>
                <a:lnTo>
                  <a:pt x="965974" y="62726"/>
                </a:lnTo>
                <a:lnTo>
                  <a:pt x="940884" y="87816"/>
                </a:lnTo>
                <a:lnTo>
                  <a:pt x="909521" y="81543"/>
                </a:lnTo>
                <a:lnTo>
                  <a:pt x="896976" y="112906"/>
                </a:lnTo>
                <a:lnTo>
                  <a:pt x="871886" y="125451"/>
                </a:lnTo>
                <a:lnTo>
                  <a:pt x="834251" y="112906"/>
                </a:lnTo>
                <a:lnTo>
                  <a:pt x="821706" y="144269"/>
                </a:lnTo>
                <a:lnTo>
                  <a:pt x="821706" y="131724"/>
                </a:lnTo>
                <a:lnTo>
                  <a:pt x="784070" y="137996"/>
                </a:lnTo>
                <a:lnTo>
                  <a:pt x="771525" y="125451"/>
                </a:lnTo>
                <a:lnTo>
                  <a:pt x="746435" y="125451"/>
                </a:lnTo>
                <a:lnTo>
                  <a:pt x="702527" y="150541"/>
                </a:lnTo>
                <a:lnTo>
                  <a:pt x="689982" y="144269"/>
                </a:lnTo>
                <a:lnTo>
                  <a:pt x="677437" y="163087"/>
                </a:lnTo>
                <a:lnTo>
                  <a:pt x="664892" y="144269"/>
                </a:lnTo>
                <a:lnTo>
                  <a:pt x="671164" y="131724"/>
                </a:lnTo>
                <a:lnTo>
                  <a:pt x="689982" y="125451"/>
                </a:lnTo>
                <a:lnTo>
                  <a:pt x="677437" y="119179"/>
                </a:lnTo>
                <a:lnTo>
                  <a:pt x="671164" y="87816"/>
                </a:lnTo>
                <a:lnTo>
                  <a:pt x="683709" y="81543"/>
                </a:lnTo>
                <a:lnTo>
                  <a:pt x="646074" y="68998"/>
                </a:lnTo>
                <a:lnTo>
                  <a:pt x="658619" y="50180"/>
                </a:lnTo>
                <a:lnTo>
                  <a:pt x="633529" y="37635"/>
                </a:lnTo>
                <a:lnTo>
                  <a:pt x="620984" y="50180"/>
                </a:lnTo>
                <a:lnTo>
                  <a:pt x="589621" y="50180"/>
                </a:lnTo>
                <a:lnTo>
                  <a:pt x="595893" y="62726"/>
                </a:lnTo>
                <a:lnTo>
                  <a:pt x="551985" y="112906"/>
                </a:lnTo>
                <a:lnTo>
                  <a:pt x="520623" y="112906"/>
                </a:lnTo>
                <a:lnTo>
                  <a:pt x="514350" y="94088"/>
                </a:lnTo>
                <a:lnTo>
                  <a:pt x="501805" y="106634"/>
                </a:lnTo>
                <a:lnTo>
                  <a:pt x="489260" y="94088"/>
                </a:lnTo>
                <a:lnTo>
                  <a:pt x="470442" y="112906"/>
                </a:lnTo>
                <a:lnTo>
                  <a:pt x="445352" y="112906"/>
                </a:lnTo>
                <a:lnTo>
                  <a:pt x="420262" y="131724"/>
                </a:lnTo>
                <a:lnTo>
                  <a:pt x="420262" y="112906"/>
                </a:lnTo>
                <a:lnTo>
                  <a:pt x="395171" y="94088"/>
                </a:lnTo>
                <a:lnTo>
                  <a:pt x="338718" y="94088"/>
                </a:lnTo>
                <a:lnTo>
                  <a:pt x="319901" y="68998"/>
                </a:lnTo>
                <a:lnTo>
                  <a:pt x="294810" y="68998"/>
                </a:lnTo>
                <a:lnTo>
                  <a:pt x="288538" y="43908"/>
                </a:lnTo>
                <a:lnTo>
                  <a:pt x="263448" y="43908"/>
                </a:lnTo>
                <a:lnTo>
                  <a:pt x="257175" y="0"/>
                </a:lnTo>
                <a:lnTo>
                  <a:pt x="244630" y="12545"/>
                </a:lnTo>
                <a:lnTo>
                  <a:pt x="213267" y="0"/>
                </a:lnTo>
                <a:lnTo>
                  <a:pt x="188177" y="25090"/>
                </a:lnTo>
                <a:lnTo>
                  <a:pt x="181904" y="12545"/>
                </a:lnTo>
                <a:lnTo>
                  <a:pt x="169359" y="12545"/>
                </a:lnTo>
                <a:lnTo>
                  <a:pt x="169359" y="31363"/>
                </a:lnTo>
                <a:lnTo>
                  <a:pt x="150541" y="43908"/>
                </a:lnTo>
                <a:lnTo>
                  <a:pt x="156814" y="62726"/>
                </a:lnTo>
                <a:lnTo>
                  <a:pt x="137996" y="62726"/>
                </a:lnTo>
                <a:lnTo>
                  <a:pt x="137996" y="75271"/>
                </a:lnTo>
                <a:lnTo>
                  <a:pt x="119179" y="81543"/>
                </a:lnTo>
                <a:lnTo>
                  <a:pt x="100361" y="106634"/>
                </a:lnTo>
                <a:lnTo>
                  <a:pt x="75271" y="100361"/>
                </a:lnTo>
                <a:lnTo>
                  <a:pt x="43908" y="119179"/>
                </a:lnTo>
                <a:lnTo>
                  <a:pt x="43908" y="131724"/>
                </a:lnTo>
                <a:lnTo>
                  <a:pt x="25090" y="125451"/>
                </a:lnTo>
                <a:lnTo>
                  <a:pt x="25090" y="112906"/>
                </a:lnTo>
                <a:lnTo>
                  <a:pt x="0" y="112906"/>
                </a:lnTo>
                <a:lnTo>
                  <a:pt x="12545" y="169359"/>
                </a:lnTo>
                <a:lnTo>
                  <a:pt x="31363" y="175632"/>
                </a:lnTo>
                <a:lnTo>
                  <a:pt x="62726" y="163087"/>
                </a:lnTo>
                <a:lnTo>
                  <a:pt x="106634" y="194449"/>
                </a:lnTo>
                <a:lnTo>
                  <a:pt x="68998" y="219540"/>
                </a:lnTo>
                <a:lnTo>
                  <a:pt x="87816" y="269720"/>
                </a:lnTo>
                <a:lnTo>
                  <a:pt x="87816" y="288538"/>
                </a:lnTo>
                <a:lnTo>
                  <a:pt x="75271" y="301083"/>
                </a:lnTo>
                <a:lnTo>
                  <a:pt x="94088" y="357536"/>
                </a:lnTo>
                <a:lnTo>
                  <a:pt x="81543" y="363809"/>
                </a:lnTo>
                <a:lnTo>
                  <a:pt x="100361" y="407716"/>
                </a:lnTo>
                <a:lnTo>
                  <a:pt x="56453" y="439079"/>
                </a:lnTo>
                <a:lnTo>
                  <a:pt x="62726" y="451624"/>
                </a:lnTo>
                <a:lnTo>
                  <a:pt x="50180" y="489260"/>
                </a:lnTo>
                <a:lnTo>
                  <a:pt x="43908" y="501805"/>
                </a:lnTo>
                <a:lnTo>
                  <a:pt x="25090" y="501805"/>
                </a:lnTo>
                <a:lnTo>
                  <a:pt x="37635" y="533168"/>
                </a:lnTo>
                <a:lnTo>
                  <a:pt x="25090" y="545713"/>
                </a:lnTo>
                <a:lnTo>
                  <a:pt x="18818" y="577076"/>
                </a:lnTo>
                <a:lnTo>
                  <a:pt x="56453" y="577076"/>
                </a:lnTo>
                <a:lnTo>
                  <a:pt x="81543" y="620984"/>
                </a:lnTo>
                <a:lnTo>
                  <a:pt x="119179" y="658619"/>
                </a:lnTo>
                <a:lnTo>
                  <a:pt x="131724" y="658619"/>
                </a:lnTo>
                <a:lnTo>
                  <a:pt x="150541" y="633529"/>
                </a:lnTo>
                <a:lnTo>
                  <a:pt x="169359" y="652346"/>
                </a:lnTo>
                <a:lnTo>
                  <a:pt x="194449" y="652346"/>
                </a:lnTo>
                <a:lnTo>
                  <a:pt x="219540" y="633529"/>
                </a:lnTo>
                <a:lnTo>
                  <a:pt x="250902" y="664891"/>
                </a:lnTo>
                <a:lnTo>
                  <a:pt x="301083" y="639801"/>
                </a:lnTo>
                <a:lnTo>
                  <a:pt x="319901" y="646074"/>
                </a:lnTo>
                <a:lnTo>
                  <a:pt x="326173" y="664891"/>
                </a:lnTo>
                <a:lnTo>
                  <a:pt x="351263" y="664891"/>
                </a:lnTo>
                <a:lnTo>
                  <a:pt x="357536" y="652346"/>
                </a:lnTo>
                <a:lnTo>
                  <a:pt x="363809" y="658619"/>
                </a:lnTo>
                <a:lnTo>
                  <a:pt x="376354" y="646074"/>
                </a:lnTo>
                <a:lnTo>
                  <a:pt x="382626" y="658619"/>
                </a:lnTo>
                <a:lnTo>
                  <a:pt x="395171" y="633529"/>
                </a:lnTo>
                <a:lnTo>
                  <a:pt x="420262" y="627256"/>
                </a:lnTo>
                <a:lnTo>
                  <a:pt x="432807" y="646074"/>
                </a:lnTo>
                <a:lnTo>
                  <a:pt x="451624" y="646074"/>
                </a:lnTo>
                <a:lnTo>
                  <a:pt x="457897" y="658619"/>
                </a:lnTo>
                <a:lnTo>
                  <a:pt x="476715" y="664891"/>
                </a:lnTo>
                <a:lnTo>
                  <a:pt x="489260" y="689982"/>
                </a:lnTo>
                <a:lnTo>
                  <a:pt x="495532" y="677437"/>
                </a:lnTo>
                <a:lnTo>
                  <a:pt x="514350" y="677437"/>
                </a:lnTo>
                <a:lnTo>
                  <a:pt x="526895" y="696254"/>
                </a:lnTo>
                <a:lnTo>
                  <a:pt x="545713" y="702527"/>
                </a:lnTo>
                <a:lnTo>
                  <a:pt x="539440" y="715072"/>
                </a:lnTo>
                <a:lnTo>
                  <a:pt x="570803" y="752707"/>
                </a:lnTo>
                <a:lnTo>
                  <a:pt x="570803" y="790343"/>
                </a:lnTo>
                <a:lnTo>
                  <a:pt x="583348" y="790343"/>
                </a:lnTo>
                <a:lnTo>
                  <a:pt x="595893" y="802888"/>
                </a:lnTo>
                <a:lnTo>
                  <a:pt x="595893" y="821706"/>
                </a:lnTo>
                <a:lnTo>
                  <a:pt x="614711" y="834251"/>
                </a:lnTo>
                <a:lnTo>
                  <a:pt x="577076" y="853068"/>
                </a:lnTo>
                <a:lnTo>
                  <a:pt x="583348" y="865613"/>
                </a:lnTo>
                <a:lnTo>
                  <a:pt x="570803" y="865613"/>
                </a:lnTo>
                <a:lnTo>
                  <a:pt x="564531" y="903249"/>
                </a:lnTo>
                <a:lnTo>
                  <a:pt x="520623" y="940884"/>
                </a:lnTo>
                <a:lnTo>
                  <a:pt x="514350" y="934612"/>
                </a:lnTo>
                <a:lnTo>
                  <a:pt x="501805" y="953429"/>
                </a:lnTo>
                <a:lnTo>
                  <a:pt x="501805" y="965974"/>
                </a:lnTo>
                <a:lnTo>
                  <a:pt x="539440" y="997337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8D8E641-B64E-41BD-B136-85310AEEC249}"/>
              </a:ext>
            </a:extLst>
          </p:cNvPr>
          <p:cNvSpPr/>
          <p:nvPr/>
        </p:nvSpPr>
        <p:spPr>
          <a:xfrm>
            <a:off x="4314824" y="2477661"/>
            <a:ext cx="501804" cy="282265"/>
          </a:xfrm>
          <a:custGeom>
            <a:avLst/>
            <a:gdLst>
              <a:gd name="connsiteX0" fmla="*/ 269720 w 501804"/>
              <a:gd name="connsiteY0" fmla="*/ 25090 h 282265"/>
              <a:gd name="connsiteX1" fmla="*/ 244630 w 501804"/>
              <a:gd name="connsiteY1" fmla="*/ 50180 h 282265"/>
              <a:gd name="connsiteX2" fmla="*/ 263448 w 501804"/>
              <a:gd name="connsiteY2" fmla="*/ 75271 h 282265"/>
              <a:gd name="connsiteX3" fmla="*/ 250902 w 501804"/>
              <a:gd name="connsiteY3" fmla="*/ 94088 h 282265"/>
              <a:gd name="connsiteX4" fmla="*/ 250902 w 501804"/>
              <a:gd name="connsiteY4" fmla="*/ 119179 h 282265"/>
              <a:gd name="connsiteX5" fmla="*/ 238357 w 501804"/>
              <a:gd name="connsiteY5" fmla="*/ 125451 h 282265"/>
              <a:gd name="connsiteX6" fmla="*/ 225812 w 501804"/>
              <a:gd name="connsiteY6" fmla="*/ 87816 h 282265"/>
              <a:gd name="connsiteX7" fmla="*/ 181904 w 501804"/>
              <a:gd name="connsiteY7" fmla="*/ 68998 h 282265"/>
              <a:gd name="connsiteX8" fmla="*/ 169359 w 501804"/>
              <a:gd name="connsiteY8" fmla="*/ 50180 h 282265"/>
              <a:gd name="connsiteX9" fmla="*/ 150541 w 501804"/>
              <a:gd name="connsiteY9" fmla="*/ 62726 h 282265"/>
              <a:gd name="connsiteX10" fmla="*/ 137996 w 501804"/>
              <a:gd name="connsiteY10" fmla="*/ 37635 h 282265"/>
              <a:gd name="connsiteX11" fmla="*/ 125451 w 501804"/>
              <a:gd name="connsiteY11" fmla="*/ 37635 h 282265"/>
              <a:gd name="connsiteX12" fmla="*/ 131724 w 501804"/>
              <a:gd name="connsiteY12" fmla="*/ 31363 h 282265"/>
              <a:gd name="connsiteX13" fmla="*/ 112906 w 501804"/>
              <a:gd name="connsiteY13" fmla="*/ 25090 h 282265"/>
              <a:gd name="connsiteX14" fmla="*/ 106634 w 501804"/>
              <a:gd name="connsiteY14" fmla="*/ 12545 h 282265"/>
              <a:gd name="connsiteX15" fmla="*/ 87816 w 501804"/>
              <a:gd name="connsiteY15" fmla="*/ 18818 h 282265"/>
              <a:gd name="connsiteX16" fmla="*/ 75271 w 501804"/>
              <a:gd name="connsiteY16" fmla="*/ 0 h 282265"/>
              <a:gd name="connsiteX17" fmla="*/ 68998 w 501804"/>
              <a:gd name="connsiteY17" fmla="*/ 12545 h 282265"/>
              <a:gd name="connsiteX18" fmla="*/ 43908 w 501804"/>
              <a:gd name="connsiteY18" fmla="*/ 18818 h 282265"/>
              <a:gd name="connsiteX19" fmla="*/ 50180 w 501804"/>
              <a:gd name="connsiteY19" fmla="*/ 37635 h 282265"/>
              <a:gd name="connsiteX20" fmla="*/ 25090 w 501804"/>
              <a:gd name="connsiteY20" fmla="*/ 50180 h 282265"/>
              <a:gd name="connsiteX21" fmla="*/ 6273 w 501804"/>
              <a:gd name="connsiteY21" fmla="*/ 75271 h 282265"/>
              <a:gd name="connsiteX22" fmla="*/ 0 w 501804"/>
              <a:gd name="connsiteY22" fmla="*/ 112906 h 282265"/>
              <a:gd name="connsiteX23" fmla="*/ 50180 w 501804"/>
              <a:gd name="connsiteY23" fmla="*/ 181904 h 282265"/>
              <a:gd name="connsiteX24" fmla="*/ 43908 w 501804"/>
              <a:gd name="connsiteY24" fmla="*/ 194449 h 282265"/>
              <a:gd name="connsiteX25" fmla="*/ 56453 w 501804"/>
              <a:gd name="connsiteY25" fmla="*/ 194449 h 282265"/>
              <a:gd name="connsiteX26" fmla="*/ 62726 w 501804"/>
              <a:gd name="connsiteY26" fmla="*/ 238357 h 282265"/>
              <a:gd name="connsiteX27" fmla="*/ 81543 w 501804"/>
              <a:gd name="connsiteY27" fmla="*/ 257175 h 282265"/>
              <a:gd name="connsiteX28" fmla="*/ 125451 w 501804"/>
              <a:gd name="connsiteY28" fmla="*/ 213267 h 282265"/>
              <a:gd name="connsiteX29" fmla="*/ 175632 w 501804"/>
              <a:gd name="connsiteY29" fmla="*/ 219540 h 282265"/>
              <a:gd name="connsiteX30" fmla="*/ 232085 w 501804"/>
              <a:gd name="connsiteY30" fmla="*/ 194449 h 282265"/>
              <a:gd name="connsiteX31" fmla="*/ 238357 w 501804"/>
              <a:gd name="connsiteY31" fmla="*/ 181904 h 282265"/>
              <a:gd name="connsiteX32" fmla="*/ 275993 w 501804"/>
              <a:gd name="connsiteY32" fmla="*/ 194449 h 282265"/>
              <a:gd name="connsiteX33" fmla="*/ 357536 w 501804"/>
              <a:gd name="connsiteY33" fmla="*/ 156814 h 282265"/>
              <a:gd name="connsiteX34" fmla="*/ 388899 w 501804"/>
              <a:gd name="connsiteY34" fmla="*/ 169359 h 282265"/>
              <a:gd name="connsiteX35" fmla="*/ 388899 w 501804"/>
              <a:gd name="connsiteY35" fmla="*/ 181904 h 282265"/>
              <a:gd name="connsiteX36" fmla="*/ 407716 w 501804"/>
              <a:gd name="connsiteY36" fmla="*/ 200722 h 282265"/>
              <a:gd name="connsiteX37" fmla="*/ 420262 w 501804"/>
              <a:gd name="connsiteY37" fmla="*/ 257175 h 282265"/>
              <a:gd name="connsiteX38" fmla="*/ 451624 w 501804"/>
              <a:gd name="connsiteY38" fmla="*/ 250902 h 282265"/>
              <a:gd name="connsiteX39" fmla="*/ 501805 w 501804"/>
              <a:gd name="connsiteY39" fmla="*/ 219540 h 282265"/>
              <a:gd name="connsiteX40" fmla="*/ 501805 w 501804"/>
              <a:gd name="connsiteY40" fmla="*/ 206995 h 282265"/>
              <a:gd name="connsiteX41" fmla="*/ 457897 w 501804"/>
              <a:gd name="connsiteY41" fmla="*/ 175632 h 282265"/>
              <a:gd name="connsiteX42" fmla="*/ 482987 w 501804"/>
              <a:gd name="connsiteY42" fmla="*/ 125451 h 282265"/>
              <a:gd name="connsiteX43" fmla="*/ 432807 w 501804"/>
              <a:gd name="connsiteY43" fmla="*/ 125451 h 282265"/>
              <a:gd name="connsiteX44" fmla="*/ 401444 w 501804"/>
              <a:gd name="connsiteY44" fmla="*/ 112906 h 282265"/>
              <a:gd name="connsiteX45" fmla="*/ 395171 w 501804"/>
              <a:gd name="connsiteY45" fmla="*/ 119179 h 282265"/>
              <a:gd name="connsiteX46" fmla="*/ 395171 w 501804"/>
              <a:gd name="connsiteY46" fmla="*/ 106634 h 282265"/>
              <a:gd name="connsiteX47" fmla="*/ 370081 w 501804"/>
              <a:gd name="connsiteY47" fmla="*/ 81543 h 282265"/>
              <a:gd name="connsiteX48" fmla="*/ 382626 w 501804"/>
              <a:gd name="connsiteY48" fmla="*/ 56453 h 282265"/>
              <a:gd name="connsiteX49" fmla="*/ 370081 w 501804"/>
              <a:gd name="connsiteY49" fmla="*/ 43908 h 282265"/>
              <a:gd name="connsiteX50" fmla="*/ 363809 w 501804"/>
              <a:gd name="connsiteY50" fmla="*/ 62726 h 282265"/>
              <a:gd name="connsiteX51" fmla="*/ 351263 w 501804"/>
              <a:gd name="connsiteY51" fmla="*/ 56453 h 282265"/>
              <a:gd name="connsiteX52" fmla="*/ 338718 w 501804"/>
              <a:gd name="connsiteY52" fmla="*/ 43908 h 282265"/>
              <a:gd name="connsiteX53" fmla="*/ 344991 w 501804"/>
              <a:gd name="connsiteY53" fmla="*/ 31363 h 282265"/>
              <a:gd name="connsiteX54" fmla="*/ 307356 w 501804"/>
              <a:gd name="connsiteY54" fmla="*/ 31363 h 282265"/>
              <a:gd name="connsiteX55" fmla="*/ 288538 w 501804"/>
              <a:gd name="connsiteY55" fmla="*/ 43908 h 282265"/>
              <a:gd name="connsiteX56" fmla="*/ 275993 w 501804"/>
              <a:gd name="connsiteY56" fmla="*/ 37635 h 282265"/>
              <a:gd name="connsiteX57" fmla="*/ 37635 w 501804"/>
              <a:gd name="connsiteY57" fmla="*/ 282265 h 282265"/>
              <a:gd name="connsiteX58" fmla="*/ 31363 w 501804"/>
              <a:gd name="connsiteY58" fmla="*/ 269720 h 282265"/>
              <a:gd name="connsiteX59" fmla="*/ 18818 w 501804"/>
              <a:gd name="connsiteY59" fmla="*/ 275993 h 282265"/>
              <a:gd name="connsiteX60" fmla="*/ 31363 w 501804"/>
              <a:gd name="connsiteY60" fmla="*/ 282265 h 282265"/>
              <a:gd name="connsiteX61" fmla="*/ 50180 w 501804"/>
              <a:gd name="connsiteY61" fmla="*/ 213267 h 282265"/>
              <a:gd name="connsiteX62" fmla="*/ 62726 w 501804"/>
              <a:gd name="connsiteY62" fmla="*/ 219540 h 282265"/>
              <a:gd name="connsiteX63" fmla="*/ 50180 w 501804"/>
              <a:gd name="connsiteY63" fmla="*/ 213267 h 282265"/>
              <a:gd name="connsiteX64" fmla="*/ 50180 w 501804"/>
              <a:gd name="connsiteY64" fmla="*/ 219540 h 282265"/>
              <a:gd name="connsiteX65" fmla="*/ 56453 w 501804"/>
              <a:gd name="connsiteY65" fmla="*/ 225812 h 282265"/>
              <a:gd name="connsiteX66" fmla="*/ 50180 w 501804"/>
              <a:gd name="connsiteY66" fmla="*/ 219540 h 28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01804" h="282265">
                <a:moveTo>
                  <a:pt x="269720" y="25090"/>
                </a:moveTo>
                <a:lnTo>
                  <a:pt x="244630" y="50180"/>
                </a:lnTo>
                <a:lnTo>
                  <a:pt x="263448" y="75271"/>
                </a:lnTo>
                <a:lnTo>
                  <a:pt x="250902" y="94088"/>
                </a:lnTo>
                <a:lnTo>
                  <a:pt x="250902" y="119179"/>
                </a:lnTo>
                <a:lnTo>
                  <a:pt x="238357" y="125451"/>
                </a:lnTo>
                <a:lnTo>
                  <a:pt x="225812" y="87816"/>
                </a:lnTo>
                <a:lnTo>
                  <a:pt x="181904" y="68998"/>
                </a:lnTo>
                <a:lnTo>
                  <a:pt x="169359" y="50180"/>
                </a:lnTo>
                <a:lnTo>
                  <a:pt x="150541" y="62726"/>
                </a:lnTo>
                <a:lnTo>
                  <a:pt x="137996" y="37635"/>
                </a:lnTo>
                <a:lnTo>
                  <a:pt x="125451" y="37635"/>
                </a:lnTo>
                <a:lnTo>
                  <a:pt x="131724" y="31363"/>
                </a:lnTo>
                <a:lnTo>
                  <a:pt x="112906" y="25090"/>
                </a:lnTo>
                <a:lnTo>
                  <a:pt x="106634" y="12545"/>
                </a:lnTo>
                <a:lnTo>
                  <a:pt x="87816" y="18818"/>
                </a:lnTo>
                <a:lnTo>
                  <a:pt x="75271" y="0"/>
                </a:lnTo>
                <a:lnTo>
                  <a:pt x="68998" y="12545"/>
                </a:lnTo>
                <a:lnTo>
                  <a:pt x="43908" y="18818"/>
                </a:lnTo>
                <a:lnTo>
                  <a:pt x="50180" y="37635"/>
                </a:lnTo>
                <a:lnTo>
                  <a:pt x="25090" y="50180"/>
                </a:lnTo>
                <a:lnTo>
                  <a:pt x="6273" y="75271"/>
                </a:lnTo>
                <a:lnTo>
                  <a:pt x="0" y="112906"/>
                </a:lnTo>
                <a:lnTo>
                  <a:pt x="50180" y="181904"/>
                </a:lnTo>
                <a:lnTo>
                  <a:pt x="43908" y="194449"/>
                </a:lnTo>
                <a:lnTo>
                  <a:pt x="56453" y="194449"/>
                </a:lnTo>
                <a:lnTo>
                  <a:pt x="62726" y="238357"/>
                </a:lnTo>
                <a:lnTo>
                  <a:pt x="81543" y="257175"/>
                </a:lnTo>
                <a:lnTo>
                  <a:pt x="125451" y="213267"/>
                </a:lnTo>
                <a:lnTo>
                  <a:pt x="175632" y="219540"/>
                </a:lnTo>
                <a:lnTo>
                  <a:pt x="232085" y="194449"/>
                </a:lnTo>
                <a:lnTo>
                  <a:pt x="238357" y="181904"/>
                </a:lnTo>
                <a:lnTo>
                  <a:pt x="275993" y="194449"/>
                </a:lnTo>
                <a:lnTo>
                  <a:pt x="357536" y="156814"/>
                </a:lnTo>
                <a:lnTo>
                  <a:pt x="388899" y="169359"/>
                </a:lnTo>
                <a:lnTo>
                  <a:pt x="388899" y="181904"/>
                </a:lnTo>
                <a:lnTo>
                  <a:pt x="407716" y="200722"/>
                </a:lnTo>
                <a:lnTo>
                  <a:pt x="420262" y="257175"/>
                </a:lnTo>
                <a:lnTo>
                  <a:pt x="451624" y="250902"/>
                </a:lnTo>
                <a:lnTo>
                  <a:pt x="501805" y="219540"/>
                </a:lnTo>
                <a:lnTo>
                  <a:pt x="501805" y="206995"/>
                </a:lnTo>
                <a:lnTo>
                  <a:pt x="457897" y="175632"/>
                </a:lnTo>
                <a:lnTo>
                  <a:pt x="482987" y="125451"/>
                </a:lnTo>
                <a:lnTo>
                  <a:pt x="432807" y="125451"/>
                </a:lnTo>
                <a:lnTo>
                  <a:pt x="401444" y="112906"/>
                </a:lnTo>
                <a:lnTo>
                  <a:pt x="395171" y="119179"/>
                </a:lnTo>
                <a:lnTo>
                  <a:pt x="395171" y="106634"/>
                </a:lnTo>
                <a:lnTo>
                  <a:pt x="370081" y="81543"/>
                </a:lnTo>
                <a:lnTo>
                  <a:pt x="382626" y="56453"/>
                </a:lnTo>
                <a:lnTo>
                  <a:pt x="370081" y="43908"/>
                </a:lnTo>
                <a:lnTo>
                  <a:pt x="363809" y="62726"/>
                </a:lnTo>
                <a:lnTo>
                  <a:pt x="351263" y="56453"/>
                </a:lnTo>
                <a:lnTo>
                  <a:pt x="338718" y="43908"/>
                </a:lnTo>
                <a:lnTo>
                  <a:pt x="344991" y="31363"/>
                </a:lnTo>
                <a:lnTo>
                  <a:pt x="307356" y="31363"/>
                </a:lnTo>
                <a:lnTo>
                  <a:pt x="288538" y="43908"/>
                </a:lnTo>
                <a:lnTo>
                  <a:pt x="275993" y="37635"/>
                </a:lnTo>
                <a:close/>
                <a:moveTo>
                  <a:pt x="37635" y="282265"/>
                </a:moveTo>
                <a:lnTo>
                  <a:pt x="31363" y="269720"/>
                </a:lnTo>
                <a:lnTo>
                  <a:pt x="18818" y="275993"/>
                </a:lnTo>
                <a:lnTo>
                  <a:pt x="31363" y="282265"/>
                </a:lnTo>
                <a:close/>
                <a:moveTo>
                  <a:pt x="50180" y="213267"/>
                </a:moveTo>
                <a:lnTo>
                  <a:pt x="62726" y="219540"/>
                </a:lnTo>
                <a:lnTo>
                  <a:pt x="50180" y="213267"/>
                </a:lnTo>
                <a:close/>
                <a:moveTo>
                  <a:pt x="50180" y="219540"/>
                </a:moveTo>
                <a:lnTo>
                  <a:pt x="56453" y="225812"/>
                </a:lnTo>
                <a:lnTo>
                  <a:pt x="50180" y="219540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28F6FAF-27E7-4D39-9903-C6A3E57600F8}"/>
              </a:ext>
            </a:extLst>
          </p:cNvPr>
          <p:cNvSpPr/>
          <p:nvPr/>
        </p:nvSpPr>
        <p:spPr>
          <a:xfrm>
            <a:off x="3932198" y="2734836"/>
            <a:ext cx="708799" cy="376353"/>
          </a:xfrm>
          <a:custGeom>
            <a:avLst/>
            <a:gdLst>
              <a:gd name="connsiteX0" fmla="*/ 100361 w 708799"/>
              <a:gd name="connsiteY0" fmla="*/ 31363 h 376353"/>
              <a:gd name="connsiteX1" fmla="*/ 43908 w 708799"/>
              <a:gd name="connsiteY1" fmla="*/ 31363 h 376353"/>
              <a:gd name="connsiteX2" fmla="*/ 62726 w 708799"/>
              <a:gd name="connsiteY2" fmla="*/ 50180 h 376353"/>
              <a:gd name="connsiteX3" fmla="*/ 50180 w 708799"/>
              <a:gd name="connsiteY3" fmla="*/ 125451 h 376353"/>
              <a:gd name="connsiteX4" fmla="*/ 6273 w 708799"/>
              <a:gd name="connsiteY4" fmla="*/ 156814 h 376353"/>
              <a:gd name="connsiteX5" fmla="*/ 0 w 708799"/>
              <a:gd name="connsiteY5" fmla="*/ 194449 h 376353"/>
              <a:gd name="connsiteX6" fmla="*/ 6273 w 708799"/>
              <a:gd name="connsiteY6" fmla="*/ 232085 h 376353"/>
              <a:gd name="connsiteX7" fmla="*/ 37635 w 708799"/>
              <a:gd name="connsiteY7" fmla="*/ 263448 h 376353"/>
              <a:gd name="connsiteX8" fmla="*/ 37635 w 708799"/>
              <a:gd name="connsiteY8" fmla="*/ 282265 h 376353"/>
              <a:gd name="connsiteX9" fmla="*/ 75271 w 708799"/>
              <a:gd name="connsiteY9" fmla="*/ 332446 h 376353"/>
              <a:gd name="connsiteX10" fmla="*/ 106634 w 708799"/>
              <a:gd name="connsiteY10" fmla="*/ 351263 h 376353"/>
              <a:gd name="connsiteX11" fmla="*/ 137996 w 708799"/>
              <a:gd name="connsiteY11" fmla="*/ 326173 h 376353"/>
              <a:gd name="connsiteX12" fmla="*/ 144269 w 708799"/>
              <a:gd name="connsiteY12" fmla="*/ 294810 h 376353"/>
              <a:gd name="connsiteX13" fmla="*/ 206995 w 708799"/>
              <a:gd name="connsiteY13" fmla="*/ 263448 h 376353"/>
              <a:gd name="connsiteX14" fmla="*/ 225812 w 708799"/>
              <a:gd name="connsiteY14" fmla="*/ 238357 h 376353"/>
              <a:gd name="connsiteX15" fmla="*/ 275993 w 708799"/>
              <a:gd name="connsiteY15" fmla="*/ 225812 h 376353"/>
              <a:gd name="connsiteX16" fmla="*/ 269720 w 708799"/>
              <a:gd name="connsiteY16" fmla="*/ 181904 h 376353"/>
              <a:gd name="connsiteX17" fmla="*/ 257175 w 708799"/>
              <a:gd name="connsiteY17" fmla="*/ 163087 h 376353"/>
              <a:gd name="connsiteX18" fmla="*/ 269720 w 708799"/>
              <a:gd name="connsiteY18" fmla="*/ 137996 h 376353"/>
              <a:gd name="connsiteX19" fmla="*/ 294810 w 708799"/>
              <a:gd name="connsiteY19" fmla="*/ 125451 h 376353"/>
              <a:gd name="connsiteX20" fmla="*/ 288538 w 708799"/>
              <a:gd name="connsiteY20" fmla="*/ 94088 h 376353"/>
              <a:gd name="connsiteX21" fmla="*/ 307356 w 708799"/>
              <a:gd name="connsiteY21" fmla="*/ 75271 h 376353"/>
              <a:gd name="connsiteX22" fmla="*/ 301083 w 708799"/>
              <a:gd name="connsiteY22" fmla="*/ 68998 h 376353"/>
              <a:gd name="connsiteX23" fmla="*/ 326173 w 708799"/>
              <a:gd name="connsiteY23" fmla="*/ 31363 h 376353"/>
              <a:gd name="connsiteX24" fmla="*/ 332446 w 708799"/>
              <a:gd name="connsiteY24" fmla="*/ 0 h 376353"/>
              <a:gd name="connsiteX25" fmla="*/ 307356 w 708799"/>
              <a:gd name="connsiteY25" fmla="*/ 0 h 376353"/>
              <a:gd name="connsiteX26" fmla="*/ 294810 w 708799"/>
              <a:gd name="connsiteY26" fmla="*/ 25090 h 376353"/>
              <a:gd name="connsiteX27" fmla="*/ 257175 w 708799"/>
              <a:gd name="connsiteY27" fmla="*/ 12545 h 376353"/>
              <a:gd name="connsiteX28" fmla="*/ 244630 w 708799"/>
              <a:gd name="connsiteY28" fmla="*/ 18818 h 376353"/>
              <a:gd name="connsiteX29" fmla="*/ 232085 w 708799"/>
              <a:gd name="connsiteY29" fmla="*/ 37635 h 376353"/>
              <a:gd name="connsiteX30" fmla="*/ 238357 w 708799"/>
              <a:gd name="connsiteY30" fmla="*/ 75271 h 376353"/>
              <a:gd name="connsiteX31" fmla="*/ 219540 w 708799"/>
              <a:gd name="connsiteY31" fmla="*/ 81543 h 376353"/>
              <a:gd name="connsiteX32" fmla="*/ 244630 w 708799"/>
              <a:gd name="connsiteY32" fmla="*/ 112906 h 376353"/>
              <a:gd name="connsiteX33" fmla="*/ 200722 w 708799"/>
              <a:gd name="connsiteY33" fmla="*/ 150541 h 376353"/>
              <a:gd name="connsiteX34" fmla="*/ 150541 w 708799"/>
              <a:gd name="connsiteY34" fmla="*/ 112906 h 376353"/>
              <a:gd name="connsiteX35" fmla="*/ 137996 w 708799"/>
              <a:gd name="connsiteY35" fmla="*/ 68998 h 376353"/>
              <a:gd name="connsiteX36" fmla="*/ 106634 w 708799"/>
              <a:gd name="connsiteY36" fmla="*/ 37635 h 376353"/>
              <a:gd name="connsiteX37" fmla="*/ 551985 w 708799"/>
              <a:gd name="connsiteY37" fmla="*/ 219540 h 376353"/>
              <a:gd name="connsiteX38" fmla="*/ 558258 w 708799"/>
              <a:gd name="connsiteY38" fmla="*/ 213267 h 376353"/>
              <a:gd name="connsiteX39" fmla="*/ 539440 w 708799"/>
              <a:gd name="connsiteY39" fmla="*/ 206995 h 376353"/>
              <a:gd name="connsiteX40" fmla="*/ 545713 w 708799"/>
              <a:gd name="connsiteY40" fmla="*/ 213267 h 376353"/>
              <a:gd name="connsiteX41" fmla="*/ 658619 w 708799"/>
              <a:gd name="connsiteY41" fmla="*/ 263448 h 376353"/>
              <a:gd name="connsiteX42" fmla="*/ 708799 w 708799"/>
              <a:gd name="connsiteY42" fmla="*/ 238357 h 376353"/>
              <a:gd name="connsiteX43" fmla="*/ 696254 w 708799"/>
              <a:gd name="connsiteY43" fmla="*/ 232085 h 376353"/>
              <a:gd name="connsiteX44" fmla="*/ 658619 w 708799"/>
              <a:gd name="connsiteY44" fmla="*/ 250902 h 376353"/>
              <a:gd name="connsiteX45" fmla="*/ 652346 w 708799"/>
              <a:gd name="connsiteY45" fmla="*/ 263448 h 376353"/>
              <a:gd name="connsiteX46" fmla="*/ 363809 w 708799"/>
              <a:gd name="connsiteY46" fmla="*/ 269720 h 376353"/>
              <a:gd name="connsiteX47" fmla="*/ 370081 w 708799"/>
              <a:gd name="connsiteY47" fmla="*/ 263448 h 376353"/>
              <a:gd name="connsiteX48" fmla="*/ 351263 w 708799"/>
              <a:gd name="connsiteY48" fmla="*/ 257175 h 376353"/>
              <a:gd name="connsiteX49" fmla="*/ 357536 w 708799"/>
              <a:gd name="connsiteY49" fmla="*/ 269720 h 376353"/>
              <a:gd name="connsiteX50" fmla="*/ 426534 w 708799"/>
              <a:gd name="connsiteY50" fmla="*/ 269720 h 376353"/>
              <a:gd name="connsiteX51" fmla="*/ 426534 w 708799"/>
              <a:gd name="connsiteY51" fmla="*/ 275993 h 376353"/>
              <a:gd name="connsiteX52" fmla="*/ 526895 w 708799"/>
              <a:gd name="connsiteY52" fmla="*/ 363809 h 376353"/>
              <a:gd name="connsiteX53" fmla="*/ 539440 w 708799"/>
              <a:gd name="connsiteY53" fmla="*/ 351263 h 376353"/>
              <a:gd name="connsiteX54" fmla="*/ 526895 w 708799"/>
              <a:gd name="connsiteY54" fmla="*/ 357536 h 376353"/>
              <a:gd name="connsiteX55" fmla="*/ 420262 w 708799"/>
              <a:gd name="connsiteY55" fmla="*/ 175632 h 376353"/>
              <a:gd name="connsiteX56" fmla="*/ 413989 w 708799"/>
              <a:gd name="connsiteY56" fmla="*/ 163087 h 376353"/>
              <a:gd name="connsiteX57" fmla="*/ 407716 w 708799"/>
              <a:gd name="connsiteY57" fmla="*/ 169359 h 376353"/>
              <a:gd name="connsiteX58" fmla="*/ 520623 w 708799"/>
              <a:gd name="connsiteY58" fmla="*/ 244630 h 376353"/>
              <a:gd name="connsiteX59" fmla="*/ 526895 w 708799"/>
              <a:gd name="connsiteY59" fmla="*/ 244630 h 376353"/>
              <a:gd name="connsiteX60" fmla="*/ 388899 w 708799"/>
              <a:gd name="connsiteY60" fmla="*/ 294810 h 376353"/>
              <a:gd name="connsiteX61" fmla="*/ 401444 w 708799"/>
              <a:gd name="connsiteY61" fmla="*/ 275993 h 376353"/>
              <a:gd name="connsiteX62" fmla="*/ 376354 w 708799"/>
              <a:gd name="connsiteY62" fmla="*/ 282265 h 376353"/>
              <a:gd name="connsiteX63" fmla="*/ 388899 w 708799"/>
              <a:gd name="connsiteY63" fmla="*/ 294810 h 376353"/>
              <a:gd name="connsiteX64" fmla="*/ 545713 w 708799"/>
              <a:gd name="connsiteY64" fmla="*/ 344991 h 376353"/>
              <a:gd name="connsiteX65" fmla="*/ 558258 w 708799"/>
              <a:gd name="connsiteY65" fmla="*/ 332446 h 376353"/>
              <a:gd name="connsiteX66" fmla="*/ 545713 w 708799"/>
              <a:gd name="connsiteY66" fmla="*/ 338718 h 376353"/>
              <a:gd name="connsiteX67" fmla="*/ 476715 w 708799"/>
              <a:gd name="connsiteY67" fmla="*/ 250902 h 376353"/>
              <a:gd name="connsiteX68" fmla="*/ 489260 w 708799"/>
              <a:gd name="connsiteY68" fmla="*/ 250902 h 376353"/>
              <a:gd name="connsiteX69" fmla="*/ 482987 w 708799"/>
              <a:gd name="connsiteY69" fmla="*/ 244630 h 376353"/>
              <a:gd name="connsiteX70" fmla="*/ 37635 w 708799"/>
              <a:gd name="connsiteY70" fmla="*/ 376354 h 376353"/>
              <a:gd name="connsiteX71" fmla="*/ 43908 w 708799"/>
              <a:gd name="connsiteY71" fmla="*/ 363809 h 376353"/>
              <a:gd name="connsiteX72" fmla="*/ 68998 w 708799"/>
              <a:gd name="connsiteY72" fmla="*/ 357536 h 376353"/>
              <a:gd name="connsiteX73" fmla="*/ 31363 w 708799"/>
              <a:gd name="connsiteY73" fmla="*/ 351263 h 376353"/>
              <a:gd name="connsiteX74" fmla="*/ 31363 w 708799"/>
              <a:gd name="connsiteY74" fmla="*/ 370081 h 376353"/>
              <a:gd name="connsiteX75" fmla="*/ 363809 w 708799"/>
              <a:gd name="connsiteY75" fmla="*/ 319901 h 376353"/>
              <a:gd name="connsiteX76" fmla="*/ 382626 w 708799"/>
              <a:gd name="connsiteY76" fmla="*/ 307356 h 376353"/>
              <a:gd name="connsiteX77" fmla="*/ 363809 w 708799"/>
              <a:gd name="connsiteY77" fmla="*/ 301083 h 376353"/>
              <a:gd name="connsiteX78" fmla="*/ 370081 w 708799"/>
              <a:gd name="connsiteY78" fmla="*/ 313628 h 376353"/>
              <a:gd name="connsiteX79" fmla="*/ 451624 w 708799"/>
              <a:gd name="connsiteY79" fmla="*/ 200722 h 376353"/>
              <a:gd name="connsiteX80" fmla="*/ 457897 w 708799"/>
              <a:gd name="connsiteY80" fmla="*/ 200722 h 376353"/>
              <a:gd name="connsiteX81" fmla="*/ 426534 w 708799"/>
              <a:gd name="connsiteY81" fmla="*/ 200722 h 376353"/>
              <a:gd name="connsiteX82" fmla="*/ 426534 w 708799"/>
              <a:gd name="connsiteY82" fmla="*/ 175632 h 376353"/>
              <a:gd name="connsiteX83" fmla="*/ 420262 w 708799"/>
              <a:gd name="connsiteY83" fmla="*/ 200722 h 376353"/>
              <a:gd name="connsiteX84" fmla="*/ 633529 w 708799"/>
              <a:gd name="connsiteY84" fmla="*/ 282265 h 376353"/>
              <a:gd name="connsiteX85" fmla="*/ 652346 w 708799"/>
              <a:gd name="connsiteY85" fmla="*/ 275993 h 376353"/>
              <a:gd name="connsiteX86" fmla="*/ 646074 w 708799"/>
              <a:gd name="connsiteY86" fmla="*/ 263448 h 376353"/>
              <a:gd name="connsiteX87" fmla="*/ 627256 w 708799"/>
              <a:gd name="connsiteY87" fmla="*/ 263448 h 376353"/>
              <a:gd name="connsiteX88" fmla="*/ 627256 w 708799"/>
              <a:gd name="connsiteY88" fmla="*/ 282265 h 376353"/>
              <a:gd name="connsiteX89" fmla="*/ 50180 w 708799"/>
              <a:gd name="connsiteY89" fmla="*/ 301083 h 376353"/>
              <a:gd name="connsiteX90" fmla="*/ 50180 w 708799"/>
              <a:gd name="connsiteY90" fmla="*/ 301083 h 376353"/>
              <a:gd name="connsiteX91" fmla="*/ 614711 w 708799"/>
              <a:gd name="connsiteY91" fmla="*/ 288538 h 376353"/>
              <a:gd name="connsiteX92" fmla="*/ 620984 w 708799"/>
              <a:gd name="connsiteY92" fmla="*/ 269720 h 376353"/>
              <a:gd name="connsiteX93" fmla="*/ 595893 w 708799"/>
              <a:gd name="connsiteY93" fmla="*/ 282265 h 376353"/>
              <a:gd name="connsiteX94" fmla="*/ 608438 w 708799"/>
              <a:gd name="connsiteY94" fmla="*/ 282265 h 376353"/>
              <a:gd name="connsiteX95" fmla="*/ 31363 w 708799"/>
              <a:gd name="connsiteY95" fmla="*/ 319901 h 376353"/>
              <a:gd name="connsiteX96" fmla="*/ 25090 w 708799"/>
              <a:gd name="connsiteY96" fmla="*/ 338718 h 376353"/>
              <a:gd name="connsiteX97" fmla="*/ 43908 w 708799"/>
              <a:gd name="connsiteY97" fmla="*/ 319901 h 376353"/>
              <a:gd name="connsiteX98" fmla="*/ 31363 w 708799"/>
              <a:gd name="connsiteY98" fmla="*/ 319901 h 376353"/>
              <a:gd name="connsiteX99" fmla="*/ 332446 w 708799"/>
              <a:gd name="connsiteY99" fmla="*/ 250902 h 376353"/>
              <a:gd name="connsiteX100" fmla="*/ 338718 w 708799"/>
              <a:gd name="connsiteY100" fmla="*/ 257175 h 376353"/>
              <a:gd name="connsiteX101" fmla="*/ 338718 w 708799"/>
              <a:gd name="connsiteY101" fmla="*/ 244630 h 376353"/>
              <a:gd name="connsiteX102" fmla="*/ 344991 w 708799"/>
              <a:gd name="connsiteY102" fmla="*/ 307356 h 376353"/>
              <a:gd name="connsiteX103" fmla="*/ 357536 w 708799"/>
              <a:gd name="connsiteY103" fmla="*/ 307356 h 376353"/>
              <a:gd name="connsiteX104" fmla="*/ 351263 w 708799"/>
              <a:gd name="connsiteY104" fmla="*/ 294810 h 376353"/>
              <a:gd name="connsiteX105" fmla="*/ 344991 w 708799"/>
              <a:gd name="connsiteY105" fmla="*/ 301083 h 376353"/>
              <a:gd name="connsiteX106" fmla="*/ 470442 w 708799"/>
              <a:gd name="connsiteY106" fmla="*/ 200722 h 376353"/>
              <a:gd name="connsiteX107" fmla="*/ 457897 w 708799"/>
              <a:gd name="connsiteY107" fmla="*/ 200722 h 376353"/>
              <a:gd name="connsiteX108" fmla="*/ 357536 w 708799"/>
              <a:gd name="connsiteY108" fmla="*/ 181904 h 376353"/>
              <a:gd name="connsiteX109" fmla="*/ 363809 w 708799"/>
              <a:gd name="connsiteY109" fmla="*/ 181904 h 376353"/>
              <a:gd name="connsiteX110" fmla="*/ 526895 w 708799"/>
              <a:gd name="connsiteY110" fmla="*/ 257175 h 376353"/>
              <a:gd name="connsiteX111" fmla="*/ 533168 w 708799"/>
              <a:gd name="connsiteY111" fmla="*/ 250902 h 376353"/>
              <a:gd name="connsiteX112" fmla="*/ 351263 w 708799"/>
              <a:gd name="connsiteY112" fmla="*/ 206995 h 376353"/>
              <a:gd name="connsiteX113" fmla="*/ 357536 w 708799"/>
              <a:gd name="connsiteY113" fmla="*/ 213267 h 376353"/>
              <a:gd name="connsiteX114" fmla="*/ 595893 w 708799"/>
              <a:gd name="connsiteY114" fmla="*/ 294810 h 376353"/>
              <a:gd name="connsiteX115" fmla="*/ 608438 w 708799"/>
              <a:gd name="connsiteY115" fmla="*/ 294810 h 376353"/>
              <a:gd name="connsiteX116" fmla="*/ 602166 w 708799"/>
              <a:gd name="connsiteY116" fmla="*/ 288538 h 376353"/>
              <a:gd name="connsiteX117" fmla="*/ 282265 w 708799"/>
              <a:gd name="connsiteY117" fmla="*/ 144269 h 376353"/>
              <a:gd name="connsiteX118" fmla="*/ 288538 w 708799"/>
              <a:gd name="connsiteY118" fmla="*/ 144269 h 37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08799" h="376353">
                <a:moveTo>
                  <a:pt x="100361" y="31363"/>
                </a:moveTo>
                <a:lnTo>
                  <a:pt x="43908" y="31363"/>
                </a:lnTo>
                <a:lnTo>
                  <a:pt x="62726" y="50180"/>
                </a:lnTo>
                <a:lnTo>
                  <a:pt x="50180" y="125451"/>
                </a:lnTo>
                <a:lnTo>
                  <a:pt x="6273" y="156814"/>
                </a:lnTo>
                <a:lnTo>
                  <a:pt x="0" y="194449"/>
                </a:lnTo>
                <a:lnTo>
                  <a:pt x="6273" y="232085"/>
                </a:lnTo>
                <a:lnTo>
                  <a:pt x="37635" y="263448"/>
                </a:lnTo>
                <a:lnTo>
                  <a:pt x="37635" y="282265"/>
                </a:lnTo>
                <a:lnTo>
                  <a:pt x="75271" y="332446"/>
                </a:lnTo>
                <a:lnTo>
                  <a:pt x="106634" y="351263"/>
                </a:lnTo>
                <a:lnTo>
                  <a:pt x="137996" y="326173"/>
                </a:lnTo>
                <a:lnTo>
                  <a:pt x="144269" y="294810"/>
                </a:lnTo>
                <a:lnTo>
                  <a:pt x="206995" y="263448"/>
                </a:lnTo>
                <a:lnTo>
                  <a:pt x="225812" y="238357"/>
                </a:lnTo>
                <a:lnTo>
                  <a:pt x="275993" y="225812"/>
                </a:lnTo>
                <a:lnTo>
                  <a:pt x="269720" y="181904"/>
                </a:lnTo>
                <a:lnTo>
                  <a:pt x="257175" y="163087"/>
                </a:lnTo>
                <a:lnTo>
                  <a:pt x="269720" y="137996"/>
                </a:lnTo>
                <a:lnTo>
                  <a:pt x="294810" y="125451"/>
                </a:lnTo>
                <a:lnTo>
                  <a:pt x="288538" y="94088"/>
                </a:lnTo>
                <a:lnTo>
                  <a:pt x="307356" y="75271"/>
                </a:lnTo>
                <a:lnTo>
                  <a:pt x="301083" y="68998"/>
                </a:lnTo>
                <a:lnTo>
                  <a:pt x="326173" y="31363"/>
                </a:lnTo>
                <a:lnTo>
                  <a:pt x="332446" y="0"/>
                </a:lnTo>
                <a:lnTo>
                  <a:pt x="307356" y="0"/>
                </a:lnTo>
                <a:lnTo>
                  <a:pt x="294810" y="25090"/>
                </a:lnTo>
                <a:lnTo>
                  <a:pt x="257175" y="12545"/>
                </a:lnTo>
                <a:lnTo>
                  <a:pt x="244630" y="18818"/>
                </a:lnTo>
                <a:lnTo>
                  <a:pt x="232085" y="37635"/>
                </a:lnTo>
                <a:lnTo>
                  <a:pt x="238357" y="75271"/>
                </a:lnTo>
                <a:lnTo>
                  <a:pt x="219540" y="81543"/>
                </a:lnTo>
                <a:lnTo>
                  <a:pt x="244630" y="112906"/>
                </a:lnTo>
                <a:lnTo>
                  <a:pt x="200722" y="150541"/>
                </a:lnTo>
                <a:lnTo>
                  <a:pt x="150541" y="112906"/>
                </a:lnTo>
                <a:lnTo>
                  <a:pt x="137996" y="68998"/>
                </a:lnTo>
                <a:lnTo>
                  <a:pt x="106634" y="37635"/>
                </a:lnTo>
                <a:close/>
                <a:moveTo>
                  <a:pt x="551985" y="219540"/>
                </a:moveTo>
                <a:lnTo>
                  <a:pt x="558258" y="213267"/>
                </a:lnTo>
                <a:lnTo>
                  <a:pt x="539440" y="206995"/>
                </a:lnTo>
                <a:lnTo>
                  <a:pt x="545713" y="213267"/>
                </a:lnTo>
                <a:close/>
                <a:moveTo>
                  <a:pt x="658619" y="263448"/>
                </a:moveTo>
                <a:lnTo>
                  <a:pt x="708799" y="238357"/>
                </a:lnTo>
                <a:lnTo>
                  <a:pt x="696254" y="232085"/>
                </a:lnTo>
                <a:lnTo>
                  <a:pt x="658619" y="250902"/>
                </a:lnTo>
                <a:lnTo>
                  <a:pt x="652346" y="263448"/>
                </a:lnTo>
                <a:close/>
                <a:moveTo>
                  <a:pt x="363809" y="269720"/>
                </a:moveTo>
                <a:lnTo>
                  <a:pt x="370081" y="263448"/>
                </a:lnTo>
                <a:lnTo>
                  <a:pt x="351263" y="257175"/>
                </a:lnTo>
                <a:lnTo>
                  <a:pt x="357536" y="269720"/>
                </a:lnTo>
                <a:close/>
                <a:moveTo>
                  <a:pt x="426534" y="269720"/>
                </a:moveTo>
                <a:lnTo>
                  <a:pt x="426534" y="275993"/>
                </a:lnTo>
                <a:close/>
                <a:moveTo>
                  <a:pt x="526895" y="363809"/>
                </a:moveTo>
                <a:lnTo>
                  <a:pt x="539440" y="351263"/>
                </a:lnTo>
                <a:lnTo>
                  <a:pt x="526895" y="357536"/>
                </a:lnTo>
                <a:close/>
                <a:moveTo>
                  <a:pt x="420262" y="175632"/>
                </a:moveTo>
                <a:lnTo>
                  <a:pt x="413989" y="163087"/>
                </a:lnTo>
                <a:lnTo>
                  <a:pt x="407716" y="169359"/>
                </a:lnTo>
                <a:close/>
                <a:moveTo>
                  <a:pt x="520623" y="244630"/>
                </a:moveTo>
                <a:lnTo>
                  <a:pt x="526895" y="244630"/>
                </a:lnTo>
                <a:close/>
                <a:moveTo>
                  <a:pt x="388899" y="294810"/>
                </a:moveTo>
                <a:lnTo>
                  <a:pt x="401444" y="275993"/>
                </a:lnTo>
                <a:lnTo>
                  <a:pt x="376354" y="282265"/>
                </a:lnTo>
                <a:lnTo>
                  <a:pt x="388899" y="294810"/>
                </a:lnTo>
                <a:close/>
                <a:moveTo>
                  <a:pt x="545713" y="344991"/>
                </a:moveTo>
                <a:lnTo>
                  <a:pt x="558258" y="332446"/>
                </a:lnTo>
                <a:lnTo>
                  <a:pt x="545713" y="338718"/>
                </a:lnTo>
                <a:close/>
                <a:moveTo>
                  <a:pt x="476715" y="250902"/>
                </a:moveTo>
                <a:lnTo>
                  <a:pt x="489260" y="250902"/>
                </a:lnTo>
                <a:lnTo>
                  <a:pt x="482987" y="244630"/>
                </a:lnTo>
                <a:close/>
                <a:moveTo>
                  <a:pt x="37635" y="376354"/>
                </a:moveTo>
                <a:lnTo>
                  <a:pt x="43908" y="363809"/>
                </a:lnTo>
                <a:lnTo>
                  <a:pt x="68998" y="357536"/>
                </a:lnTo>
                <a:lnTo>
                  <a:pt x="31363" y="351263"/>
                </a:lnTo>
                <a:lnTo>
                  <a:pt x="31363" y="370081"/>
                </a:lnTo>
                <a:close/>
                <a:moveTo>
                  <a:pt x="363809" y="319901"/>
                </a:moveTo>
                <a:lnTo>
                  <a:pt x="382626" y="307356"/>
                </a:lnTo>
                <a:lnTo>
                  <a:pt x="363809" y="301083"/>
                </a:lnTo>
                <a:lnTo>
                  <a:pt x="370081" y="313628"/>
                </a:lnTo>
                <a:close/>
                <a:moveTo>
                  <a:pt x="451624" y="200722"/>
                </a:moveTo>
                <a:lnTo>
                  <a:pt x="457897" y="200722"/>
                </a:lnTo>
                <a:close/>
                <a:moveTo>
                  <a:pt x="426534" y="200722"/>
                </a:moveTo>
                <a:lnTo>
                  <a:pt x="426534" y="175632"/>
                </a:lnTo>
                <a:lnTo>
                  <a:pt x="420262" y="200722"/>
                </a:lnTo>
                <a:close/>
                <a:moveTo>
                  <a:pt x="633529" y="282265"/>
                </a:moveTo>
                <a:lnTo>
                  <a:pt x="652346" y="275993"/>
                </a:lnTo>
                <a:lnTo>
                  <a:pt x="646074" y="263448"/>
                </a:lnTo>
                <a:lnTo>
                  <a:pt x="627256" y="263448"/>
                </a:lnTo>
                <a:lnTo>
                  <a:pt x="627256" y="282265"/>
                </a:lnTo>
                <a:close/>
                <a:moveTo>
                  <a:pt x="50180" y="301083"/>
                </a:moveTo>
                <a:lnTo>
                  <a:pt x="50180" y="301083"/>
                </a:lnTo>
                <a:close/>
                <a:moveTo>
                  <a:pt x="614711" y="288538"/>
                </a:moveTo>
                <a:lnTo>
                  <a:pt x="620984" y="269720"/>
                </a:lnTo>
                <a:lnTo>
                  <a:pt x="595893" y="282265"/>
                </a:lnTo>
                <a:lnTo>
                  <a:pt x="608438" y="282265"/>
                </a:lnTo>
                <a:close/>
                <a:moveTo>
                  <a:pt x="31363" y="319901"/>
                </a:moveTo>
                <a:lnTo>
                  <a:pt x="25090" y="338718"/>
                </a:lnTo>
                <a:lnTo>
                  <a:pt x="43908" y="319901"/>
                </a:lnTo>
                <a:lnTo>
                  <a:pt x="31363" y="319901"/>
                </a:lnTo>
                <a:close/>
                <a:moveTo>
                  <a:pt x="332446" y="250902"/>
                </a:moveTo>
                <a:lnTo>
                  <a:pt x="338718" y="257175"/>
                </a:lnTo>
                <a:lnTo>
                  <a:pt x="338718" y="244630"/>
                </a:lnTo>
                <a:close/>
                <a:moveTo>
                  <a:pt x="344991" y="307356"/>
                </a:moveTo>
                <a:lnTo>
                  <a:pt x="357536" y="307356"/>
                </a:lnTo>
                <a:lnTo>
                  <a:pt x="351263" y="294810"/>
                </a:lnTo>
                <a:lnTo>
                  <a:pt x="344991" y="301083"/>
                </a:lnTo>
                <a:close/>
                <a:moveTo>
                  <a:pt x="470442" y="200722"/>
                </a:moveTo>
                <a:lnTo>
                  <a:pt x="457897" y="200722"/>
                </a:lnTo>
                <a:close/>
                <a:moveTo>
                  <a:pt x="357536" y="181904"/>
                </a:moveTo>
                <a:lnTo>
                  <a:pt x="363809" y="181904"/>
                </a:lnTo>
                <a:close/>
                <a:moveTo>
                  <a:pt x="526895" y="257175"/>
                </a:moveTo>
                <a:lnTo>
                  <a:pt x="533168" y="250902"/>
                </a:lnTo>
                <a:close/>
                <a:moveTo>
                  <a:pt x="351263" y="206995"/>
                </a:moveTo>
                <a:lnTo>
                  <a:pt x="357536" y="213267"/>
                </a:lnTo>
                <a:close/>
                <a:moveTo>
                  <a:pt x="595893" y="294810"/>
                </a:moveTo>
                <a:lnTo>
                  <a:pt x="608438" y="294810"/>
                </a:lnTo>
                <a:lnTo>
                  <a:pt x="602166" y="288538"/>
                </a:lnTo>
                <a:close/>
                <a:moveTo>
                  <a:pt x="282265" y="144269"/>
                </a:moveTo>
                <a:lnTo>
                  <a:pt x="288538" y="144269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50CA208-62A1-4CB8-B7B9-563CDA0E39D3}"/>
              </a:ext>
            </a:extLst>
          </p:cNvPr>
          <p:cNvSpPr/>
          <p:nvPr/>
        </p:nvSpPr>
        <p:spPr>
          <a:xfrm>
            <a:off x="5744968" y="1988401"/>
            <a:ext cx="508077" cy="370081"/>
          </a:xfrm>
          <a:custGeom>
            <a:avLst/>
            <a:gdLst>
              <a:gd name="connsiteX0" fmla="*/ 169359 w 508077"/>
              <a:gd name="connsiteY0" fmla="*/ 332446 h 370081"/>
              <a:gd name="connsiteX1" fmla="*/ 194449 w 508077"/>
              <a:gd name="connsiteY1" fmla="*/ 307356 h 370081"/>
              <a:gd name="connsiteX2" fmla="*/ 225812 w 508077"/>
              <a:gd name="connsiteY2" fmla="*/ 307356 h 370081"/>
              <a:gd name="connsiteX3" fmla="*/ 263448 w 508077"/>
              <a:gd name="connsiteY3" fmla="*/ 269720 h 370081"/>
              <a:gd name="connsiteX4" fmla="*/ 319901 w 508077"/>
              <a:gd name="connsiteY4" fmla="*/ 269720 h 370081"/>
              <a:gd name="connsiteX5" fmla="*/ 326173 w 508077"/>
              <a:gd name="connsiteY5" fmla="*/ 257175 h 370081"/>
              <a:gd name="connsiteX6" fmla="*/ 307356 w 508077"/>
              <a:gd name="connsiteY6" fmla="*/ 250902 h 370081"/>
              <a:gd name="connsiteX7" fmla="*/ 301083 w 508077"/>
              <a:gd name="connsiteY7" fmla="*/ 206995 h 370081"/>
              <a:gd name="connsiteX8" fmla="*/ 344991 w 508077"/>
              <a:gd name="connsiteY8" fmla="*/ 144269 h 370081"/>
              <a:gd name="connsiteX9" fmla="*/ 363809 w 508077"/>
              <a:gd name="connsiteY9" fmla="*/ 106634 h 370081"/>
              <a:gd name="connsiteX10" fmla="*/ 357536 w 508077"/>
              <a:gd name="connsiteY10" fmla="*/ 87816 h 370081"/>
              <a:gd name="connsiteX11" fmla="*/ 376354 w 508077"/>
              <a:gd name="connsiteY11" fmla="*/ 68998 h 370081"/>
              <a:gd name="connsiteX12" fmla="*/ 376354 w 508077"/>
              <a:gd name="connsiteY12" fmla="*/ 25090 h 370081"/>
              <a:gd name="connsiteX13" fmla="*/ 363809 w 508077"/>
              <a:gd name="connsiteY13" fmla="*/ 12545 h 370081"/>
              <a:gd name="connsiteX14" fmla="*/ 351263 w 508077"/>
              <a:gd name="connsiteY14" fmla="*/ 18818 h 370081"/>
              <a:gd name="connsiteX15" fmla="*/ 332446 w 508077"/>
              <a:gd name="connsiteY15" fmla="*/ 0 h 370081"/>
              <a:gd name="connsiteX16" fmla="*/ 288538 w 508077"/>
              <a:gd name="connsiteY16" fmla="*/ 43908 h 370081"/>
              <a:gd name="connsiteX17" fmla="*/ 275993 w 508077"/>
              <a:gd name="connsiteY17" fmla="*/ 25090 h 370081"/>
              <a:gd name="connsiteX18" fmla="*/ 257175 w 508077"/>
              <a:gd name="connsiteY18" fmla="*/ 31363 h 370081"/>
              <a:gd name="connsiteX19" fmla="*/ 263448 w 508077"/>
              <a:gd name="connsiteY19" fmla="*/ 106634 h 370081"/>
              <a:gd name="connsiteX20" fmla="*/ 244630 w 508077"/>
              <a:gd name="connsiteY20" fmla="*/ 131724 h 370081"/>
              <a:gd name="connsiteX21" fmla="*/ 225812 w 508077"/>
              <a:gd name="connsiteY21" fmla="*/ 137996 h 370081"/>
              <a:gd name="connsiteX22" fmla="*/ 200722 w 508077"/>
              <a:gd name="connsiteY22" fmla="*/ 131724 h 370081"/>
              <a:gd name="connsiteX23" fmla="*/ 181904 w 508077"/>
              <a:gd name="connsiteY23" fmla="*/ 112906 h 370081"/>
              <a:gd name="connsiteX24" fmla="*/ 188177 w 508077"/>
              <a:gd name="connsiteY24" fmla="*/ 137996 h 370081"/>
              <a:gd name="connsiteX25" fmla="*/ 175632 w 508077"/>
              <a:gd name="connsiteY25" fmla="*/ 156814 h 370081"/>
              <a:gd name="connsiteX26" fmla="*/ 144269 w 508077"/>
              <a:gd name="connsiteY26" fmla="*/ 125451 h 370081"/>
              <a:gd name="connsiteX27" fmla="*/ 119179 w 508077"/>
              <a:gd name="connsiteY27" fmla="*/ 131724 h 370081"/>
              <a:gd name="connsiteX28" fmla="*/ 131724 w 508077"/>
              <a:gd name="connsiteY28" fmla="*/ 112906 h 370081"/>
              <a:gd name="connsiteX29" fmla="*/ 131724 w 508077"/>
              <a:gd name="connsiteY29" fmla="*/ 87816 h 370081"/>
              <a:gd name="connsiteX30" fmla="*/ 100361 w 508077"/>
              <a:gd name="connsiteY30" fmla="*/ 106634 h 370081"/>
              <a:gd name="connsiteX31" fmla="*/ 87816 w 508077"/>
              <a:gd name="connsiteY31" fmla="*/ 100361 h 370081"/>
              <a:gd name="connsiteX32" fmla="*/ 87816 w 508077"/>
              <a:gd name="connsiteY32" fmla="*/ 81543 h 370081"/>
              <a:gd name="connsiteX33" fmla="*/ 68998 w 508077"/>
              <a:gd name="connsiteY33" fmla="*/ 87816 h 370081"/>
              <a:gd name="connsiteX34" fmla="*/ 56453 w 508077"/>
              <a:gd name="connsiteY34" fmla="*/ 119179 h 370081"/>
              <a:gd name="connsiteX35" fmla="*/ 31363 w 508077"/>
              <a:gd name="connsiteY35" fmla="*/ 125451 h 370081"/>
              <a:gd name="connsiteX36" fmla="*/ 50180 w 508077"/>
              <a:gd name="connsiteY36" fmla="*/ 144269 h 370081"/>
              <a:gd name="connsiteX37" fmla="*/ 56453 w 508077"/>
              <a:gd name="connsiteY37" fmla="*/ 181904 h 370081"/>
              <a:gd name="connsiteX38" fmla="*/ 50180 w 508077"/>
              <a:gd name="connsiteY38" fmla="*/ 194449 h 370081"/>
              <a:gd name="connsiteX39" fmla="*/ 37635 w 508077"/>
              <a:gd name="connsiteY39" fmla="*/ 194449 h 370081"/>
              <a:gd name="connsiteX40" fmla="*/ 43908 w 508077"/>
              <a:gd name="connsiteY40" fmla="*/ 206995 h 370081"/>
              <a:gd name="connsiteX41" fmla="*/ 25090 w 508077"/>
              <a:gd name="connsiteY41" fmla="*/ 225812 h 370081"/>
              <a:gd name="connsiteX42" fmla="*/ 12545 w 508077"/>
              <a:gd name="connsiteY42" fmla="*/ 263448 h 370081"/>
              <a:gd name="connsiteX43" fmla="*/ 0 w 508077"/>
              <a:gd name="connsiteY43" fmla="*/ 263448 h 370081"/>
              <a:gd name="connsiteX44" fmla="*/ 0 w 508077"/>
              <a:gd name="connsiteY44" fmla="*/ 326173 h 370081"/>
              <a:gd name="connsiteX45" fmla="*/ 50180 w 508077"/>
              <a:gd name="connsiteY45" fmla="*/ 344991 h 370081"/>
              <a:gd name="connsiteX46" fmla="*/ 50180 w 508077"/>
              <a:gd name="connsiteY46" fmla="*/ 363809 h 370081"/>
              <a:gd name="connsiteX47" fmla="*/ 68998 w 508077"/>
              <a:gd name="connsiteY47" fmla="*/ 370081 h 370081"/>
              <a:gd name="connsiteX48" fmla="*/ 94088 w 508077"/>
              <a:gd name="connsiteY48" fmla="*/ 363809 h 370081"/>
              <a:gd name="connsiteX49" fmla="*/ 106634 w 508077"/>
              <a:gd name="connsiteY49" fmla="*/ 344991 h 370081"/>
              <a:gd name="connsiteX50" fmla="*/ 125451 w 508077"/>
              <a:gd name="connsiteY50" fmla="*/ 338718 h 370081"/>
              <a:gd name="connsiteX51" fmla="*/ 150541 w 508077"/>
              <a:gd name="connsiteY51" fmla="*/ 344991 h 370081"/>
              <a:gd name="connsiteX52" fmla="*/ 508077 w 508077"/>
              <a:gd name="connsiteY52" fmla="*/ 119179 h 370081"/>
              <a:gd name="connsiteX53" fmla="*/ 495532 w 508077"/>
              <a:gd name="connsiteY53" fmla="*/ 100361 h 370081"/>
              <a:gd name="connsiteX54" fmla="*/ 482987 w 508077"/>
              <a:gd name="connsiteY54" fmla="*/ 112906 h 370081"/>
              <a:gd name="connsiteX55" fmla="*/ 457897 w 508077"/>
              <a:gd name="connsiteY55" fmla="*/ 106634 h 370081"/>
              <a:gd name="connsiteX56" fmla="*/ 439079 w 508077"/>
              <a:gd name="connsiteY56" fmla="*/ 131724 h 370081"/>
              <a:gd name="connsiteX57" fmla="*/ 413989 w 508077"/>
              <a:gd name="connsiteY57" fmla="*/ 112906 h 370081"/>
              <a:gd name="connsiteX58" fmla="*/ 395171 w 508077"/>
              <a:gd name="connsiteY58" fmla="*/ 137996 h 370081"/>
              <a:gd name="connsiteX59" fmla="*/ 451624 w 508077"/>
              <a:gd name="connsiteY59" fmla="*/ 150541 h 370081"/>
              <a:gd name="connsiteX60" fmla="*/ 470442 w 508077"/>
              <a:gd name="connsiteY60" fmla="*/ 144269 h 370081"/>
              <a:gd name="connsiteX61" fmla="*/ 495532 w 508077"/>
              <a:gd name="connsiteY61" fmla="*/ 156814 h 370081"/>
              <a:gd name="connsiteX62" fmla="*/ 508077 w 508077"/>
              <a:gd name="connsiteY62" fmla="*/ 150541 h 370081"/>
              <a:gd name="connsiteX63" fmla="*/ 508077 w 508077"/>
              <a:gd name="connsiteY63" fmla="*/ 119179 h 37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08077" h="370081">
                <a:moveTo>
                  <a:pt x="169359" y="332446"/>
                </a:moveTo>
                <a:lnTo>
                  <a:pt x="194449" y="307356"/>
                </a:lnTo>
                <a:lnTo>
                  <a:pt x="225812" y="307356"/>
                </a:lnTo>
                <a:lnTo>
                  <a:pt x="263448" y="269720"/>
                </a:lnTo>
                <a:lnTo>
                  <a:pt x="319901" y="269720"/>
                </a:lnTo>
                <a:lnTo>
                  <a:pt x="326173" y="257175"/>
                </a:lnTo>
                <a:lnTo>
                  <a:pt x="307356" y="250902"/>
                </a:lnTo>
                <a:lnTo>
                  <a:pt x="301083" y="206995"/>
                </a:lnTo>
                <a:lnTo>
                  <a:pt x="344991" y="144269"/>
                </a:lnTo>
                <a:lnTo>
                  <a:pt x="363809" y="106634"/>
                </a:lnTo>
                <a:lnTo>
                  <a:pt x="357536" y="87816"/>
                </a:lnTo>
                <a:lnTo>
                  <a:pt x="376354" y="68998"/>
                </a:lnTo>
                <a:lnTo>
                  <a:pt x="376354" y="25090"/>
                </a:lnTo>
                <a:lnTo>
                  <a:pt x="363809" y="12545"/>
                </a:lnTo>
                <a:lnTo>
                  <a:pt x="351263" y="18818"/>
                </a:lnTo>
                <a:lnTo>
                  <a:pt x="332446" y="0"/>
                </a:lnTo>
                <a:lnTo>
                  <a:pt x="288538" y="43908"/>
                </a:lnTo>
                <a:lnTo>
                  <a:pt x="275993" y="25090"/>
                </a:lnTo>
                <a:lnTo>
                  <a:pt x="257175" y="31363"/>
                </a:lnTo>
                <a:lnTo>
                  <a:pt x="263448" y="106634"/>
                </a:lnTo>
                <a:lnTo>
                  <a:pt x="244630" y="131724"/>
                </a:lnTo>
                <a:lnTo>
                  <a:pt x="225812" y="137996"/>
                </a:lnTo>
                <a:lnTo>
                  <a:pt x="200722" y="131724"/>
                </a:lnTo>
                <a:lnTo>
                  <a:pt x="181904" y="112906"/>
                </a:lnTo>
                <a:lnTo>
                  <a:pt x="188177" y="137996"/>
                </a:lnTo>
                <a:lnTo>
                  <a:pt x="175632" y="156814"/>
                </a:lnTo>
                <a:lnTo>
                  <a:pt x="144269" y="125451"/>
                </a:lnTo>
                <a:lnTo>
                  <a:pt x="119179" y="131724"/>
                </a:lnTo>
                <a:lnTo>
                  <a:pt x="131724" y="112906"/>
                </a:lnTo>
                <a:lnTo>
                  <a:pt x="131724" y="87816"/>
                </a:lnTo>
                <a:lnTo>
                  <a:pt x="100361" y="106634"/>
                </a:lnTo>
                <a:lnTo>
                  <a:pt x="87816" y="100361"/>
                </a:lnTo>
                <a:lnTo>
                  <a:pt x="87816" y="81543"/>
                </a:lnTo>
                <a:lnTo>
                  <a:pt x="68998" y="87816"/>
                </a:lnTo>
                <a:lnTo>
                  <a:pt x="56453" y="119179"/>
                </a:lnTo>
                <a:lnTo>
                  <a:pt x="31363" y="125451"/>
                </a:lnTo>
                <a:lnTo>
                  <a:pt x="50180" y="144269"/>
                </a:lnTo>
                <a:lnTo>
                  <a:pt x="56453" y="181904"/>
                </a:lnTo>
                <a:lnTo>
                  <a:pt x="50180" y="194449"/>
                </a:lnTo>
                <a:lnTo>
                  <a:pt x="37635" y="194449"/>
                </a:lnTo>
                <a:lnTo>
                  <a:pt x="43908" y="206995"/>
                </a:lnTo>
                <a:lnTo>
                  <a:pt x="25090" y="225812"/>
                </a:lnTo>
                <a:lnTo>
                  <a:pt x="12545" y="263448"/>
                </a:lnTo>
                <a:lnTo>
                  <a:pt x="0" y="263448"/>
                </a:lnTo>
                <a:lnTo>
                  <a:pt x="0" y="326173"/>
                </a:lnTo>
                <a:lnTo>
                  <a:pt x="50180" y="344991"/>
                </a:lnTo>
                <a:lnTo>
                  <a:pt x="50180" y="363809"/>
                </a:lnTo>
                <a:lnTo>
                  <a:pt x="68998" y="370081"/>
                </a:lnTo>
                <a:lnTo>
                  <a:pt x="94088" y="363809"/>
                </a:lnTo>
                <a:lnTo>
                  <a:pt x="106634" y="344991"/>
                </a:lnTo>
                <a:lnTo>
                  <a:pt x="125451" y="338718"/>
                </a:lnTo>
                <a:lnTo>
                  <a:pt x="150541" y="344991"/>
                </a:lnTo>
                <a:close/>
                <a:moveTo>
                  <a:pt x="508077" y="119179"/>
                </a:moveTo>
                <a:lnTo>
                  <a:pt x="495532" y="100361"/>
                </a:lnTo>
                <a:lnTo>
                  <a:pt x="482987" y="112906"/>
                </a:lnTo>
                <a:lnTo>
                  <a:pt x="457897" y="106634"/>
                </a:lnTo>
                <a:lnTo>
                  <a:pt x="439079" y="131724"/>
                </a:lnTo>
                <a:lnTo>
                  <a:pt x="413989" y="112906"/>
                </a:lnTo>
                <a:lnTo>
                  <a:pt x="395171" y="137996"/>
                </a:lnTo>
                <a:lnTo>
                  <a:pt x="451624" y="150541"/>
                </a:lnTo>
                <a:lnTo>
                  <a:pt x="470442" y="144269"/>
                </a:lnTo>
                <a:lnTo>
                  <a:pt x="495532" y="156814"/>
                </a:lnTo>
                <a:lnTo>
                  <a:pt x="508077" y="150541"/>
                </a:lnTo>
                <a:lnTo>
                  <a:pt x="508077" y="119179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F81D22C-7768-42C7-9101-3E6F13CE0B6A}"/>
              </a:ext>
            </a:extLst>
          </p:cNvPr>
          <p:cNvSpPr/>
          <p:nvPr/>
        </p:nvSpPr>
        <p:spPr>
          <a:xfrm>
            <a:off x="3537026" y="2032309"/>
            <a:ext cx="570803" cy="577075"/>
          </a:xfrm>
          <a:custGeom>
            <a:avLst/>
            <a:gdLst>
              <a:gd name="connsiteX0" fmla="*/ 332446 w 570803"/>
              <a:gd name="connsiteY0" fmla="*/ 68998 h 577075"/>
              <a:gd name="connsiteX1" fmla="*/ 313628 w 570803"/>
              <a:gd name="connsiteY1" fmla="*/ 68998 h 577075"/>
              <a:gd name="connsiteX2" fmla="*/ 282265 w 570803"/>
              <a:gd name="connsiteY2" fmla="*/ 37635 h 577075"/>
              <a:gd name="connsiteX3" fmla="*/ 301083 w 570803"/>
              <a:gd name="connsiteY3" fmla="*/ 12545 h 577075"/>
              <a:gd name="connsiteX4" fmla="*/ 275993 w 570803"/>
              <a:gd name="connsiteY4" fmla="*/ 0 h 577075"/>
              <a:gd name="connsiteX5" fmla="*/ 250902 w 570803"/>
              <a:gd name="connsiteY5" fmla="*/ 6273 h 577075"/>
              <a:gd name="connsiteX6" fmla="*/ 263448 w 570803"/>
              <a:gd name="connsiteY6" fmla="*/ 31363 h 577075"/>
              <a:gd name="connsiteX7" fmla="*/ 250902 w 570803"/>
              <a:gd name="connsiteY7" fmla="*/ 68998 h 577075"/>
              <a:gd name="connsiteX8" fmla="*/ 238357 w 570803"/>
              <a:gd name="connsiteY8" fmla="*/ 68998 h 577075"/>
              <a:gd name="connsiteX9" fmla="*/ 225812 w 570803"/>
              <a:gd name="connsiteY9" fmla="*/ 125451 h 577075"/>
              <a:gd name="connsiteX10" fmla="*/ 238357 w 570803"/>
              <a:gd name="connsiteY10" fmla="*/ 131724 h 577075"/>
              <a:gd name="connsiteX11" fmla="*/ 244630 w 570803"/>
              <a:gd name="connsiteY11" fmla="*/ 112906 h 577075"/>
              <a:gd name="connsiteX12" fmla="*/ 282265 w 570803"/>
              <a:gd name="connsiteY12" fmla="*/ 137996 h 577075"/>
              <a:gd name="connsiteX13" fmla="*/ 263448 w 570803"/>
              <a:gd name="connsiteY13" fmla="*/ 188177 h 577075"/>
              <a:gd name="connsiteX14" fmla="*/ 244630 w 570803"/>
              <a:gd name="connsiteY14" fmla="*/ 206995 h 577075"/>
              <a:gd name="connsiteX15" fmla="*/ 263448 w 570803"/>
              <a:gd name="connsiteY15" fmla="*/ 206995 h 577075"/>
              <a:gd name="connsiteX16" fmla="*/ 257175 w 570803"/>
              <a:gd name="connsiteY16" fmla="*/ 219540 h 577075"/>
              <a:gd name="connsiteX17" fmla="*/ 244630 w 570803"/>
              <a:gd name="connsiteY17" fmla="*/ 219540 h 577075"/>
              <a:gd name="connsiteX18" fmla="*/ 238357 w 570803"/>
              <a:gd name="connsiteY18" fmla="*/ 232085 h 577075"/>
              <a:gd name="connsiteX19" fmla="*/ 232085 w 570803"/>
              <a:gd name="connsiteY19" fmla="*/ 213267 h 577075"/>
              <a:gd name="connsiteX20" fmla="*/ 232085 w 570803"/>
              <a:gd name="connsiteY20" fmla="*/ 225812 h 577075"/>
              <a:gd name="connsiteX21" fmla="*/ 225812 w 570803"/>
              <a:gd name="connsiteY21" fmla="*/ 232085 h 577075"/>
              <a:gd name="connsiteX22" fmla="*/ 225812 w 570803"/>
              <a:gd name="connsiteY22" fmla="*/ 219540 h 577075"/>
              <a:gd name="connsiteX23" fmla="*/ 213267 w 570803"/>
              <a:gd name="connsiteY23" fmla="*/ 232085 h 577075"/>
              <a:gd name="connsiteX24" fmla="*/ 232085 w 570803"/>
              <a:gd name="connsiteY24" fmla="*/ 263448 h 577075"/>
              <a:gd name="connsiteX25" fmla="*/ 250902 w 570803"/>
              <a:gd name="connsiteY25" fmla="*/ 344991 h 577075"/>
              <a:gd name="connsiteX26" fmla="*/ 232085 w 570803"/>
              <a:gd name="connsiteY26" fmla="*/ 363809 h 577075"/>
              <a:gd name="connsiteX27" fmla="*/ 225812 w 570803"/>
              <a:gd name="connsiteY27" fmla="*/ 357536 h 577075"/>
              <a:gd name="connsiteX28" fmla="*/ 213267 w 570803"/>
              <a:gd name="connsiteY28" fmla="*/ 370081 h 577075"/>
              <a:gd name="connsiteX29" fmla="*/ 194449 w 570803"/>
              <a:gd name="connsiteY29" fmla="*/ 370081 h 577075"/>
              <a:gd name="connsiteX30" fmla="*/ 194449 w 570803"/>
              <a:gd name="connsiteY30" fmla="*/ 395171 h 577075"/>
              <a:gd name="connsiteX31" fmla="*/ 163087 w 570803"/>
              <a:gd name="connsiteY31" fmla="*/ 395171 h 577075"/>
              <a:gd name="connsiteX32" fmla="*/ 175632 w 570803"/>
              <a:gd name="connsiteY32" fmla="*/ 420262 h 577075"/>
              <a:gd name="connsiteX33" fmla="*/ 163087 w 570803"/>
              <a:gd name="connsiteY33" fmla="*/ 413989 h 577075"/>
              <a:gd name="connsiteX34" fmla="*/ 119179 w 570803"/>
              <a:gd name="connsiteY34" fmla="*/ 439079 h 577075"/>
              <a:gd name="connsiteX35" fmla="*/ 100361 w 570803"/>
              <a:gd name="connsiteY35" fmla="*/ 432807 h 577075"/>
              <a:gd name="connsiteX36" fmla="*/ 94088 w 570803"/>
              <a:gd name="connsiteY36" fmla="*/ 439079 h 577075"/>
              <a:gd name="connsiteX37" fmla="*/ 106634 w 570803"/>
              <a:gd name="connsiteY37" fmla="*/ 451624 h 577075"/>
              <a:gd name="connsiteX38" fmla="*/ 94088 w 570803"/>
              <a:gd name="connsiteY38" fmla="*/ 464170 h 577075"/>
              <a:gd name="connsiteX39" fmla="*/ 68998 w 570803"/>
              <a:gd name="connsiteY39" fmla="*/ 464170 h 577075"/>
              <a:gd name="connsiteX40" fmla="*/ 43908 w 570803"/>
              <a:gd name="connsiteY40" fmla="*/ 489260 h 577075"/>
              <a:gd name="connsiteX41" fmla="*/ 31363 w 570803"/>
              <a:gd name="connsiteY41" fmla="*/ 482987 h 577075"/>
              <a:gd name="connsiteX42" fmla="*/ 0 w 570803"/>
              <a:gd name="connsiteY42" fmla="*/ 501805 h 577075"/>
              <a:gd name="connsiteX43" fmla="*/ 12545 w 570803"/>
              <a:gd name="connsiteY43" fmla="*/ 558258 h 577075"/>
              <a:gd name="connsiteX44" fmla="*/ 31363 w 570803"/>
              <a:gd name="connsiteY44" fmla="*/ 539440 h 577075"/>
              <a:gd name="connsiteX45" fmla="*/ 75271 w 570803"/>
              <a:gd name="connsiteY45" fmla="*/ 526895 h 577075"/>
              <a:gd name="connsiteX46" fmla="*/ 94088 w 570803"/>
              <a:gd name="connsiteY46" fmla="*/ 539440 h 577075"/>
              <a:gd name="connsiteX47" fmla="*/ 81543 w 570803"/>
              <a:gd name="connsiteY47" fmla="*/ 577076 h 577075"/>
              <a:gd name="connsiteX48" fmla="*/ 106634 w 570803"/>
              <a:gd name="connsiteY48" fmla="*/ 570803 h 577075"/>
              <a:gd name="connsiteX49" fmla="*/ 119179 w 570803"/>
              <a:gd name="connsiteY49" fmla="*/ 539440 h 577075"/>
              <a:gd name="connsiteX50" fmla="*/ 156814 w 570803"/>
              <a:gd name="connsiteY50" fmla="*/ 526895 h 577075"/>
              <a:gd name="connsiteX51" fmla="*/ 163087 w 570803"/>
              <a:gd name="connsiteY51" fmla="*/ 533168 h 577075"/>
              <a:gd name="connsiteX52" fmla="*/ 156814 w 570803"/>
              <a:gd name="connsiteY52" fmla="*/ 526895 h 577075"/>
              <a:gd name="connsiteX53" fmla="*/ 163087 w 570803"/>
              <a:gd name="connsiteY53" fmla="*/ 533168 h 577075"/>
              <a:gd name="connsiteX54" fmla="*/ 163087 w 570803"/>
              <a:gd name="connsiteY54" fmla="*/ 514350 h 577075"/>
              <a:gd name="connsiteX55" fmla="*/ 175632 w 570803"/>
              <a:gd name="connsiteY55" fmla="*/ 508077 h 577075"/>
              <a:gd name="connsiteX56" fmla="*/ 175632 w 570803"/>
              <a:gd name="connsiteY56" fmla="*/ 539440 h 577075"/>
              <a:gd name="connsiteX57" fmla="*/ 219540 w 570803"/>
              <a:gd name="connsiteY57" fmla="*/ 539440 h 577075"/>
              <a:gd name="connsiteX58" fmla="*/ 238357 w 570803"/>
              <a:gd name="connsiteY58" fmla="*/ 526895 h 577075"/>
              <a:gd name="connsiteX59" fmla="*/ 238357 w 570803"/>
              <a:gd name="connsiteY59" fmla="*/ 482987 h 577075"/>
              <a:gd name="connsiteX60" fmla="*/ 257175 w 570803"/>
              <a:gd name="connsiteY60" fmla="*/ 476715 h 577075"/>
              <a:gd name="connsiteX61" fmla="*/ 257175 w 570803"/>
              <a:gd name="connsiteY61" fmla="*/ 457897 h 577075"/>
              <a:gd name="connsiteX62" fmla="*/ 282265 w 570803"/>
              <a:gd name="connsiteY62" fmla="*/ 445352 h 577075"/>
              <a:gd name="connsiteX63" fmla="*/ 307356 w 570803"/>
              <a:gd name="connsiteY63" fmla="*/ 445352 h 577075"/>
              <a:gd name="connsiteX64" fmla="*/ 338718 w 570803"/>
              <a:gd name="connsiteY64" fmla="*/ 476715 h 577075"/>
              <a:gd name="connsiteX65" fmla="*/ 376354 w 570803"/>
              <a:gd name="connsiteY65" fmla="*/ 476715 h 577075"/>
              <a:gd name="connsiteX66" fmla="*/ 395171 w 570803"/>
              <a:gd name="connsiteY66" fmla="*/ 533168 h 577075"/>
              <a:gd name="connsiteX67" fmla="*/ 439079 w 570803"/>
              <a:gd name="connsiteY67" fmla="*/ 558258 h 577075"/>
              <a:gd name="connsiteX68" fmla="*/ 457897 w 570803"/>
              <a:gd name="connsiteY68" fmla="*/ 558258 h 577075"/>
              <a:gd name="connsiteX69" fmla="*/ 482987 w 570803"/>
              <a:gd name="connsiteY69" fmla="*/ 514350 h 577075"/>
              <a:gd name="connsiteX70" fmla="*/ 495532 w 570803"/>
              <a:gd name="connsiteY70" fmla="*/ 514350 h 577075"/>
              <a:gd name="connsiteX71" fmla="*/ 495532 w 570803"/>
              <a:gd name="connsiteY71" fmla="*/ 526895 h 577075"/>
              <a:gd name="connsiteX72" fmla="*/ 520623 w 570803"/>
              <a:gd name="connsiteY72" fmla="*/ 520623 h 577075"/>
              <a:gd name="connsiteX73" fmla="*/ 558258 w 570803"/>
              <a:gd name="connsiteY73" fmla="*/ 495532 h 577075"/>
              <a:gd name="connsiteX74" fmla="*/ 551985 w 570803"/>
              <a:gd name="connsiteY74" fmla="*/ 482987 h 577075"/>
              <a:gd name="connsiteX75" fmla="*/ 570803 w 570803"/>
              <a:gd name="connsiteY75" fmla="*/ 476715 h 577075"/>
              <a:gd name="connsiteX76" fmla="*/ 564531 w 570803"/>
              <a:gd name="connsiteY76" fmla="*/ 464170 h 577075"/>
              <a:gd name="connsiteX77" fmla="*/ 526895 w 570803"/>
              <a:gd name="connsiteY77" fmla="*/ 464170 h 577075"/>
              <a:gd name="connsiteX78" fmla="*/ 514350 w 570803"/>
              <a:gd name="connsiteY78" fmla="*/ 439079 h 577075"/>
              <a:gd name="connsiteX79" fmla="*/ 520623 w 570803"/>
              <a:gd name="connsiteY79" fmla="*/ 432807 h 577075"/>
              <a:gd name="connsiteX80" fmla="*/ 508077 w 570803"/>
              <a:gd name="connsiteY80" fmla="*/ 420262 h 577075"/>
              <a:gd name="connsiteX81" fmla="*/ 508077 w 570803"/>
              <a:gd name="connsiteY81" fmla="*/ 401444 h 577075"/>
              <a:gd name="connsiteX82" fmla="*/ 520623 w 570803"/>
              <a:gd name="connsiteY82" fmla="*/ 395171 h 577075"/>
              <a:gd name="connsiteX83" fmla="*/ 489260 w 570803"/>
              <a:gd name="connsiteY83" fmla="*/ 376354 h 577075"/>
              <a:gd name="connsiteX84" fmla="*/ 495532 w 570803"/>
              <a:gd name="connsiteY84" fmla="*/ 326173 h 577075"/>
              <a:gd name="connsiteX85" fmla="*/ 476715 w 570803"/>
              <a:gd name="connsiteY85" fmla="*/ 332446 h 577075"/>
              <a:gd name="connsiteX86" fmla="*/ 451624 w 570803"/>
              <a:gd name="connsiteY86" fmla="*/ 307356 h 577075"/>
              <a:gd name="connsiteX87" fmla="*/ 470442 w 570803"/>
              <a:gd name="connsiteY87" fmla="*/ 307356 h 577075"/>
              <a:gd name="connsiteX88" fmla="*/ 470442 w 570803"/>
              <a:gd name="connsiteY88" fmla="*/ 269720 h 577075"/>
              <a:gd name="connsiteX89" fmla="*/ 457897 w 570803"/>
              <a:gd name="connsiteY89" fmla="*/ 269720 h 577075"/>
              <a:gd name="connsiteX90" fmla="*/ 470442 w 570803"/>
              <a:gd name="connsiteY90" fmla="*/ 244630 h 577075"/>
              <a:gd name="connsiteX91" fmla="*/ 451624 w 570803"/>
              <a:gd name="connsiteY91" fmla="*/ 219540 h 577075"/>
              <a:gd name="connsiteX92" fmla="*/ 451624 w 570803"/>
              <a:gd name="connsiteY92" fmla="*/ 188177 h 577075"/>
              <a:gd name="connsiteX93" fmla="*/ 420262 w 570803"/>
              <a:gd name="connsiteY93" fmla="*/ 163087 h 577075"/>
              <a:gd name="connsiteX94" fmla="*/ 407716 w 570803"/>
              <a:gd name="connsiteY94" fmla="*/ 169359 h 577075"/>
              <a:gd name="connsiteX95" fmla="*/ 413989 w 570803"/>
              <a:gd name="connsiteY95" fmla="*/ 175632 h 577075"/>
              <a:gd name="connsiteX96" fmla="*/ 395171 w 570803"/>
              <a:gd name="connsiteY96" fmla="*/ 181904 h 577075"/>
              <a:gd name="connsiteX97" fmla="*/ 388899 w 570803"/>
              <a:gd name="connsiteY97" fmla="*/ 200722 h 577075"/>
              <a:gd name="connsiteX98" fmla="*/ 376354 w 570803"/>
              <a:gd name="connsiteY98" fmla="*/ 200722 h 577075"/>
              <a:gd name="connsiteX99" fmla="*/ 376354 w 570803"/>
              <a:gd name="connsiteY99" fmla="*/ 181904 h 577075"/>
              <a:gd name="connsiteX100" fmla="*/ 363809 w 570803"/>
              <a:gd name="connsiteY100" fmla="*/ 169359 h 577075"/>
              <a:gd name="connsiteX101" fmla="*/ 370081 w 570803"/>
              <a:gd name="connsiteY101" fmla="*/ 137996 h 577075"/>
              <a:gd name="connsiteX102" fmla="*/ 344991 w 570803"/>
              <a:gd name="connsiteY102" fmla="*/ 137996 h 577075"/>
              <a:gd name="connsiteX103" fmla="*/ 344991 w 570803"/>
              <a:gd name="connsiteY103" fmla="*/ 81543 h 577075"/>
              <a:gd name="connsiteX104" fmla="*/ 326173 w 570803"/>
              <a:gd name="connsiteY104" fmla="*/ 94088 h 577075"/>
              <a:gd name="connsiteX105" fmla="*/ 332446 w 570803"/>
              <a:gd name="connsiteY105" fmla="*/ 75271 h 577075"/>
              <a:gd name="connsiteX106" fmla="*/ 225812 w 570803"/>
              <a:gd name="connsiteY106" fmla="*/ 357536 h 577075"/>
              <a:gd name="connsiteX107" fmla="*/ 225812 w 570803"/>
              <a:gd name="connsiteY107" fmla="*/ 357536 h 57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70803" h="577075">
                <a:moveTo>
                  <a:pt x="332446" y="68998"/>
                </a:moveTo>
                <a:lnTo>
                  <a:pt x="313628" y="68998"/>
                </a:lnTo>
                <a:lnTo>
                  <a:pt x="282265" y="37635"/>
                </a:lnTo>
                <a:lnTo>
                  <a:pt x="301083" y="12545"/>
                </a:lnTo>
                <a:lnTo>
                  <a:pt x="275993" y="0"/>
                </a:lnTo>
                <a:lnTo>
                  <a:pt x="250902" y="6273"/>
                </a:lnTo>
                <a:lnTo>
                  <a:pt x="263448" y="31363"/>
                </a:lnTo>
                <a:lnTo>
                  <a:pt x="250902" y="68998"/>
                </a:lnTo>
                <a:lnTo>
                  <a:pt x="238357" y="68998"/>
                </a:lnTo>
                <a:lnTo>
                  <a:pt x="225812" y="125451"/>
                </a:lnTo>
                <a:lnTo>
                  <a:pt x="238357" y="131724"/>
                </a:lnTo>
                <a:lnTo>
                  <a:pt x="244630" y="112906"/>
                </a:lnTo>
                <a:lnTo>
                  <a:pt x="282265" y="137996"/>
                </a:lnTo>
                <a:lnTo>
                  <a:pt x="263448" y="188177"/>
                </a:lnTo>
                <a:lnTo>
                  <a:pt x="244630" y="206995"/>
                </a:lnTo>
                <a:lnTo>
                  <a:pt x="263448" y="206995"/>
                </a:lnTo>
                <a:lnTo>
                  <a:pt x="257175" y="219540"/>
                </a:lnTo>
                <a:lnTo>
                  <a:pt x="244630" y="219540"/>
                </a:lnTo>
                <a:lnTo>
                  <a:pt x="238357" y="232085"/>
                </a:lnTo>
                <a:lnTo>
                  <a:pt x="232085" y="213267"/>
                </a:lnTo>
                <a:lnTo>
                  <a:pt x="232085" y="225812"/>
                </a:lnTo>
                <a:lnTo>
                  <a:pt x="225812" y="232085"/>
                </a:lnTo>
                <a:lnTo>
                  <a:pt x="225812" y="219540"/>
                </a:lnTo>
                <a:lnTo>
                  <a:pt x="213267" y="232085"/>
                </a:lnTo>
                <a:lnTo>
                  <a:pt x="232085" y="263448"/>
                </a:lnTo>
                <a:lnTo>
                  <a:pt x="250902" y="344991"/>
                </a:lnTo>
                <a:lnTo>
                  <a:pt x="232085" y="363809"/>
                </a:lnTo>
                <a:lnTo>
                  <a:pt x="225812" y="357536"/>
                </a:lnTo>
                <a:lnTo>
                  <a:pt x="213267" y="370081"/>
                </a:lnTo>
                <a:lnTo>
                  <a:pt x="194449" y="370081"/>
                </a:lnTo>
                <a:lnTo>
                  <a:pt x="194449" y="395171"/>
                </a:lnTo>
                <a:lnTo>
                  <a:pt x="163087" y="395171"/>
                </a:lnTo>
                <a:lnTo>
                  <a:pt x="175632" y="420262"/>
                </a:lnTo>
                <a:lnTo>
                  <a:pt x="163087" y="413989"/>
                </a:lnTo>
                <a:lnTo>
                  <a:pt x="119179" y="439079"/>
                </a:lnTo>
                <a:lnTo>
                  <a:pt x="100361" y="432807"/>
                </a:lnTo>
                <a:lnTo>
                  <a:pt x="94088" y="439079"/>
                </a:lnTo>
                <a:lnTo>
                  <a:pt x="106634" y="451624"/>
                </a:lnTo>
                <a:lnTo>
                  <a:pt x="94088" y="464170"/>
                </a:lnTo>
                <a:lnTo>
                  <a:pt x="68998" y="464170"/>
                </a:lnTo>
                <a:lnTo>
                  <a:pt x="43908" y="489260"/>
                </a:lnTo>
                <a:lnTo>
                  <a:pt x="31363" y="482987"/>
                </a:lnTo>
                <a:lnTo>
                  <a:pt x="0" y="501805"/>
                </a:lnTo>
                <a:lnTo>
                  <a:pt x="12545" y="558258"/>
                </a:lnTo>
                <a:lnTo>
                  <a:pt x="31363" y="539440"/>
                </a:lnTo>
                <a:lnTo>
                  <a:pt x="75271" y="526895"/>
                </a:lnTo>
                <a:lnTo>
                  <a:pt x="94088" y="539440"/>
                </a:lnTo>
                <a:lnTo>
                  <a:pt x="81543" y="577076"/>
                </a:lnTo>
                <a:lnTo>
                  <a:pt x="106634" y="570803"/>
                </a:lnTo>
                <a:lnTo>
                  <a:pt x="119179" y="539440"/>
                </a:lnTo>
                <a:lnTo>
                  <a:pt x="156814" y="526895"/>
                </a:lnTo>
                <a:lnTo>
                  <a:pt x="163087" y="533168"/>
                </a:lnTo>
                <a:lnTo>
                  <a:pt x="156814" y="526895"/>
                </a:lnTo>
                <a:lnTo>
                  <a:pt x="163087" y="533168"/>
                </a:lnTo>
                <a:lnTo>
                  <a:pt x="163087" y="514350"/>
                </a:lnTo>
                <a:lnTo>
                  <a:pt x="175632" y="508077"/>
                </a:lnTo>
                <a:lnTo>
                  <a:pt x="175632" y="539440"/>
                </a:lnTo>
                <a:lnTo>
                  <a:pt x="219540" y="539440"/>
                </a:lnTo>
                <a:lnTo>
                  <a:pt x="238357" y="526895"/>
                </a:lnTo>
                <a:lnTo>
                  <a:pt x="238357" y="482987"/>
                </a:lnTo>
                <a:lnTo>
                  <a:pt x="257175" y="476715"/>
                </a:lnTo>
                <a:lnTo>
                  <a:pt x="257175" y="457897"/>
                </a:lnTo>
                <a:lnTo>
                  <a:pt x="282265" y="445352"/>
                </a:lnTo>
                <a:lnTo>
                  <a:pt x="307356" y="445352"/>
                </a:lnTo>
                <a:lnTo>
                  <a:pt x="338718" y="476715"/>
                </a:lnTo>
                <a:lnTo>
                  <a:pt x="376354" y="476715"/>
                </a:lnTo>
                <a:lnTo>
                  <a:pt x="395171" y="533168"/>
                </a:lnTo>
                <a:lnTo>
                  <a:pt x="439079" y="558258"/>
                </a:lnTo>
                <a:lnTo>
                  <a:pt x="457897" y="558258"/>
                </a:lnTo>
                <a:lnTo>
                  <a:pt x="482987" y="514350"/>
                </a:lnTo>
                <a:lnTo>
                  <a:pt x="495532" y="514350"/>
                </a:lnTo>
                <a:lnTo>
                  <a:pt x="495532" y="526895"/>
                </a:lnTo>
                <a:lnTo>
                  <a:pt x="520623" y="520623"/>
                </a:lnTo>
                <a:lnTo>
                  <a:pt x="558258" y="495532"/>
                </a:lnTo>
                <a:lnTo>
                  <a:pt x="551985" y="482987"/>
                </a:lnTo>
                <a:lnTo>
                  <a:pt x="570803" y="476715"/>
                </a:lnTo>
                <a:lnTo>
                  <a:pt x="564531" y="464170"/>
                </a:lnTo>
                <a:lnTo>
                  <a:pt x="526895" y="464170"/>
                </a:lnTo>
                <a:lnTo>
                  <a:pt x="514350" y="439079"/>
                </a:lnTo>
                <a:lnTo>
                  <a:pt x="520623" y="432807"/>
                </a:lnTo>
                <a:lnTo>
                  <a:pt x="508077" y="420262"/>
                </a:lnTo>
                <a:lnTo>
                  <a:pt x="508077" y="401444"/>
                </a:lnTo>
                <a:lnTo>
                  <a:pt x="520623" y="395171"/>
                </a:lnTo>
                <a:lnTo>
                  <a:pt x="489260" y="376354"/>
                </a:lnTo>
                <a:lnTo>
                  <a:pt x="495532" y="326173"/>
                </a:lnTo>
                <a:lnTo>
                  <a:pt x="476715" y="332446"/>
                </a:lnTo>
                <a:lnTo>
                  <a:pt x="451624" y="307356"/>
                </a:lnTo>
                <a:lnTo>
                  <a:pt x="470442" y="307356"/>
                </a:lnTo>
                <a:lnTo>
                  <a:pt x="470442" y="269720"/>
                </a:lnTo>
                <a:lnTo>
                  <a:pt x="457897" y="269720"/>
                </a:lnTo>
                <a:lnTo>
                  <a:pt x="470442" y="244630"/>
                </a:lnTo>
                <a:lnTo>
                  <a:pt x="451624" y="219540"/>
                </a:lnTo>
                <a:lnTo>
                  <a:pt x="451624" y="188177"/>
                </a:lnTo>
                <a:lnTo>
                  <a:pt x="420262" y="163087"/>
                </a:lnTo>
                <a:lnTo>
                  <a:pt x="407716" y="169359"/>
                </a:lnTo>
                <a:lnTo>
                  <a:pt x="413989" y="175632"/>
                </a:lnTo>
                <a:lnTo>
                  <a:pt x="395171" y="181904"/>
                </a:lnTo>
                <a:lnTo>
                  <a:pt x="388899" y="200722"/>
                </a:lnTo>
                <a:lnTo>
                  <a:pt x="376354" y="200722"/>
                </a:lnTo>
                <a:lnTo>
                  <a:pt x="376354" y="181904"/>
                </a:lnTo>
                <a:lnTo>
                  <a:pt x="363809" y="169359"/>
                </a:lnTo>
                <a:lnTo>
                  <a:pt x="370081" y="137996"/>
                </a:lnTo>
                <a:lnTo>
                  <a:pt x="344991" y="137996"/>
                </a:lnTo>
                <a:lnTo>
                  <a:pt x="344991" y="81543"/>
                </a:lnTo>
                <a:lnTo>
                  <a:pt x="326173" y="94088"/>
                </a:lnTo>
                <a:lnTo>
                  <a:pt x="332446" y="75271"/>
                </a:lnTo>
                <a:close/>
                <a:moveTo>
                  <a:pt x="225812" y="357536"/>
                </a:moveTo>
                <a:lnTo>
                  <a:pt x="225812" y="357536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B8A9B4E-D338-4C80-8960-AC39AEFD5BB2}"/>
              </a:ext>
            </a:extLst>
          </p:cNvPr>
          <p:cNvSpPr/>
          <p:nvPr/>
        </p:nvSpPr>
        <p:spPr>
          <a:xfrm>
            <a:off x="3317487" y="2477661"/>
            <a:ext cx="715071" cy="796615"/>
          </a:xfrm>
          <a:custGeom>
            <a:avLst/>
            <a:gdLst>
              <a:gd name="connsiteX0" fmla="*/ 94088 w 715071"/>
              <a:gd name="connsiteY0" fmla="*/ 294810 h 796615"/>
              <a:gd name="connsiteX1" fmla="*/ 75271 w 715071"/>
              <a:gd name="connsiteY1" fmla="*/ 319901 h 796615"/>
              <a:gd name="connsiteX2" fmla="*/ 62726 w 715071"/>
              <a:gd name="connsiteY2" fmla="*/ 319901 h 796615"/>
              <a:gd name="connsiteX3" fmla="*/ 62726 w 715071"/>
              <a:gd name="connsiteY3" fmla="*/ 307356 h 796615"/>
              <a:gd name="connsiteX4" fmla="*/ 43908 w 715071"/>
              <a:gd name="connsiteY4" fmla="*/ 313628 h 796615"/>
              <a:gd name="connsiteX5" fmla="*/ 31363 w 715071"/>
              <a:gd name="connsiteY5" fmla="*/ 332446 h 796615"/>
              <a:gd name="connsiteX6" fmla="*/ 31363 w 715071"/>
              <a:gd name="connsiteY6" fmla="*/ 357536 h 796615"/>
              <a:gd name="connsiteX7" fmla="*/ 18818 w 715071"/>
              <a:gd name="connsiteY7" fmla="*/ 370081 h 796615"/>
              <a:gd name="connsiteX8" fmla="*/ 6273 w 715071"/>
              <a:gd name="connsiteY8" fmla="*/ 363809 h 796615"/>
              <a:gd name="connsiteX9" fmla="*/ 0 w 715071"/>
              <a:gd name="connsiteY9" fmla="*/ 376354 h 796615"/>
              <a:gd name="connsiteX10" fmla="*/ 25090 w 715071"/>
              <a:gd name="connsiteY10" fmla="*/ 401444 h 796615"/>
              <a:gd name="connsiteX11" fmla="*/ 18818 w 715071"/>
              <a:gd name="connsiteY11" fmla="*/ 451624 h 796615"/>
              <a:gd name="connsiteX12" fmla="*/ 50180 w 715071"/>
              <a:gd name="connsiteY12" fmla="*/ 445352 h 796615"/>
              <a:gd name="connsiteX13" fmla="*/ 100361 w 715071"/>
              <a:gd name="connsiteY13" fmla="*/ 489260 h 796615"/>
              <a:gd name="connsiteX14" fmla="*/ 125451 w 715071"/>
              <a:gd name="connsiteY14" fmla="*/ 489260 h 796615"/>
              <a:gd name="connsiteX15" fmla="*/ 125451 w 715071"/>
              <a:gd name="connsiteY15" fmla="*/ 520623 h 796615"/>
              <a:gd name="connsiteX16" fmla="*/ 131724 w 715071"/>
              <a:gd name="connsiteY16" fmla="*/ 514350 h 796615"/>
              <a:gd name="connsiteX17" fmla="*/ 131724 w 715071"/>
              <a:gd name="connsiteY17" fmla="*/ 526895 h 796615"/>
              <a:gd name="connsiteX18" fmla="*/ 181904 w 715071"/>
              <a:gd name="connsiteY18" fmla="*/ 551985 h 796615"/>
              <a:gd name="connsiteX19" fmla="*/ 194449 w 715071"/>
              <a:gd name="connsiteY19" fmla="*/ 602166 h 796615"/>
              <a:gd name="connsiteX20" fmla="*/ 206995 w 715071"/>
              <a:gd name="connsiteY20" fmla="*/ 614711 h 796615"/>
              <a:gd name="connsiteX21" fmla="*/ 181904 w 715071"/>
              <a:gd name="connsiteY21" fmla="*/ 652346 h 796615"/>
              <a:gd name="connsiteX22" fmla="*/ 188177 w 715071"/>
              <a:gd name="connsiteY22" fmla="*/ 671164 h 796615"/>
              <a:gd name="connsiteX23" fmla="*/ 169359 w 715071"/>
              <a:gd name="connsiteY23" fmla="*/ 702527 h 796615"/>
              <a:gd name="connsiteX24" fmla="*/ 200722 w 715071"/>
              <a:gd name="connsiteY24" fmla="*/ 708799 h 796615"/>
              <a:gd name="connsiteX25" fmla="*/ 232085 w 715071"/>
              <a:gd name="connsiteY25" fmla="*/ 696254 h 796615"/>
              <a:gd name="connsiteX26" fmla="*/ 244630 w 715071"/>
              <a:gd name="connsiteY26" fmla="*/ 652346 h 796615"/>
              <a:gd name="connsiteX27" fmla="*/ 282265 w 715071"/>
              <a:gd name="connsiteY27" fmla="*/ 658619 h 796615"/>
              <a:gd name="connsiteX28" fmla="*/ 301083 w 715071"/>
              <a:gd name="connsiteY28" fmla="*/ 683709 h 796615"/>
              <a:gd name="connsiteX29" fmla="*/ 363809 w 715071"/>
              <a:gd name="connsiteY29" fmla="*/ 677437 h 796615"/>
              <a:gd name="connsiteX30" fmla="*/ 451624 w 715071"/>
              <a:gd name="connsiteY30" fmla="*/ 577076 h 796615"/>
              <a:gd name="connsiteX31" fmla="*/ 470442 w 715071"/>
              <a:gd name="connsiteY31" fmla="*/ 577076 h 796615"/>
              <a:gd name="connsiteX32" fmla="*/ 508077 w 715071"/>
              <a:gd name="connsiteY32" fmla="*/ 627256 h 796615"/>
              <a:gd name="connsiteX33" fmla="*/ 533168 w 715071"/>
              <a:gd name="connsiteY33" fmla="*/ 627256 h 796615"/>
              <a:gd name="connsiteX34" fmla="*/ 564531 w 715071"/>
              <a:gd name="connsiteY34" fmla="*/ 608438 h 796615"/>
              <a:gd name="connsiteX35" fmla="*/ 595893 w 715071"/>
              <a:gd name="connsiteY35" fmla="*/ 558258 h 796615"/>
              <a:gd name="connsiteX36" fmla="*/ 583348 w 715071"/>
              <a:gd name="connsiteY36" fmla="*/ 489260 h 796615"/>
              <a:gd name="connsiteX37" fmla="*/ 614711 w 715071"/>
              <a:gd name="connsiteY37" fmla="*/ 457897 h 796615"/>
              <a:gd name="connsiteX38" fmla="*/ 627256 w 715071"/>
              <a:gd name="connsiteY38" fmla="*/ 401444 h 796615"/>
              <a:gd name="connsiteX39" fmla="*/ 658619 w 715071"/>
              <a:gd name="connsiteY39" fmla="*/ 388899 h 796615"/>
              <a:gd name="connsiteX40" fmla="*/ 671164 w 715071"/>
              <a:gd name="connsiteY40" fmla="*/ 363809 h 796615"/>
              <a:gd name="connsiteX41" fmla="*/ 677437 w 715071"/>
              <a:gd name="connsiteY41" fmla="*/ 307356 h 796615"/>
              <a:gd name="connsiteX42" fmla="*/ 658619 w 715071"/>
              <a:gd name="connsiteY42" fmla="*/ 288538 h 796615"/>
              <a:gd name="connsiteX43" fmla="*/ 715072 w 715071"/>
              <a:gd name="connsiteY43" fmla="*/ 288538 h 796615"/>
              <a:gd name="connsiteX44" fmla="*/ 715072 w 715071"/>
              <a:gd name="connsiteY44" fmla="*/ 257175 h 796615"/>
              <a:gd name="connsiteX45" fmla="*/ 658619 w 715071"/>
              <a:gd name="connsiteY45" fmla="*/ 150541 h 796615"/>
              <a:gd name="connsiteX46" fmla="*/ 658619 w 715071"/>
              <a:gd name="connsiteY46" fmla="*/ 112906 h 796615"/>
              <a:gd name="connsiteX47" fmla="*/ 614711 w 715071"/>
              <a:gd name="connsiteY47" fmla="*/ 87816 h 796615"/>
              <a:gd name="connsiteX48" fmla="*/ 595893 w 715071"/>
              <a:gd name="connsiteY48" fmla="*/ 31363 h 796615"/>
              <a:gd name="connsiteX49" fmla="*/ 558258 w 715071"/>
              <a:gd name="connsiteY49" fmla="*/ 37635 h 796615"/>
              <a:gd name="connsiteX50" fmla="*/ 526895 w 715071"/>
              <a:gd name="connsiteY50" fmla="*/ 0 h 796615"/>
              <a:gd name="connsiteX51" fmla="*/ 476715 w 715071"/>
              <a:gd name="connsiteY51" fmla="*/ 12545 h 796615"/>
              <a:gd name="connsiteX52" fmla="*/ 482987 w 715071"/>
              <a:gd name="connsiteY52" fmla="*/ 31363 h 796615"/>
              <a:gd name="connsiteX53" fmla="*/ 457897 w 715071"/>
              <a:gd name="connsiteY53" fmla="*/ 37635 h 796615"/>
              <a:gd name="connsiteX54" fmla="*/ 457897 w 715071"/>
              <a:gd name="connsiteY54" fmla="*/ 81543 h 796615"/>
              <a:gd name="connsiteX55" fmla="*/ 426534 w 715071"/>
              <a:gd name="connsiteY55" fmla="*/ 100361 h 796615"/>
              <a:gd name="connsiteX56" fmla="*/ 395171 w 715071"/>
              <a:gd name="connsiteY56" fmla="*/ 100361 h 796615"/>
              <a:gd name="connsiteX57" fmla="*/ 395171 w 715071"/>
              <a:gd name="connsiteY57" fmla="*/ 62726 h 796615"/>
              <a:gd name="connsiteX58" fmla="*/ 382626 w 715071"/>
              <a:gd name="connsiteY58" fmla="*/ 68998 h 796615"/>
              <a:gd name="connsiteX59" fmla="*/ 395171 w 715071"/>
              <a:gd name="connsiteY59" fmla="*/ 81543 h 796615"/>
              <a:gd name="connsiteX60" fmla="*/ 388899 w 715071"/>
              <a:gd name="connsiteY60" fmla="*/ 75271 h 796615"/>
              <a:gd name="connsiteX61" fmla="*/ 376354 w 715071"/>
              <a:gd name="connsiteY61" fmla="*/ 87816 h 796615"/>
              <a:gd name="connsiteX62" fmla="*/ 363809 w 715071"/>
              <a:gd name="connsiteY62" fmla="*/ 81543 h 796615"/>
              <a:gd name="connsiteX63" fmla="*/ 338718 w 715071"/>
              <a:gd name="connsiteY63" fmla="*/ 94088 h 796615"/>
              <a:gd name="connsiteX64" fmla="*/ 326173 w 715071"/>
              <a:gd name="connsiteY64" fmla="*/ 125451 h 796615"/>
              <a:gd name="connsiteX65" fmla="*/ 307356 w 715071"/>
              <a:gd name="connsiteY65" fmla="*/ 131724 h 796615"/>
              <a:gd name="connsiteX66" fmla="*/ 301083 w 715071"/>
              <a:gd name="connsiteY66" fmla="*/ 112906 h 796615"/>
              <a:gd name="connsiteX67" fmla="*/ 313628 w 715071"/>
              <a:gd name="connsiteY67" fmla="*/ 106634 h 796615"/>
              <a:gd name="connsiteX68" fmla="*/ 313628 w 715071"/>
              <a:gd name="connsiteY68" fmla="*/ 94088 h 796615"/>
              <a:gd name="connsiteX69" fmla="*/ 294810 w 715071"/>
              <a:gd name="connsiteY69" fmla="*/ 81543 h 796615"/>
              <a:gd name="connsiteX70" fmla="*/ 269720 w 715071"/>
              <a:gd name="connsiteY70" fmla="*/ 87816 h 796615"/>
              <a:gd name="connsiteX71" fmla="*/ 294810 w 715071"/>
              <a:gd name="connsiteY71" fmla="*/ 156814 h 796615"/>
              <a:gd name="connsiteX72" fmla="*/ 263448 w 715071"/>
              <a:gd name="connsiteY72" fmla="*/ 169359 h 796615"/>
              <a:gd name="connsiteX73" fmla="*/ 244630 w 715071"/>
              <a:gd name="connsiteY73" fmla="*/ 144269 h 796615"/>
              <a:gd name="connsiteX74" fmla="*/ 244630 w 715071"/>
              <a:gd name="connsiteY74" fmla="*/ 119179 h 796615"/>
              <a:gd name="connsiteX75" fmla="*/ 232085 w 715071"/>
              <a:gd name="connsiteY75" fmla="*/ 125451 h 796615"/>
              <a:gd name="connsiteX76" fmla="*/ 232085 w 715071"/>
              <a:gd name="connsiteY76" fmla="*/ 144269 h 796615"/>
              <a:gd name="connsiteX77" fmla="*/ 206995 w 715071"/>
              <a:gd name="connsiteY77" fmla="*/ 181904 h 796615"/>
              <a:gd name="connsiteX78" fmla="*/ 213267 w 715071"/>
              <a:gd name="connsiteY78" fmla="*/ 188177 h 796615"/>
              <a:gd name="connsiteX79" fmla="*/ 194449 w 715071"/>
              <a:gd name="connsiteY79" fmla="*/ 181904 h 796615"/>
              <a:gd name="connsiteX80" fmla="*/ 200722 w 715071"/>
              <a:gd name="connsiteY80" fmla="*/ 188177 h 796615"/>
              <a:gd name="connsiteX81" fmla="*/ 188177 w 715071"/>
              <a:gd name="connsiteY81" fmla="*/ 194449 h 796615"/>
              <a:gd name="connsiteX82" fmla="*/ 181904 w 715071"/>
              <a:gd name="connsiteY82" fmla="*/ 175632 h 796615"/>
              <a:gd name="connsiteX83" fmla="*/ 169359 w 715071"/>
              <a:gd name="connsiteY83" fmla="*/ 181904 h 796615"/>
              <a:gd name="connsiteX84" fmla="*/ 169359 w 715071"/>
              <a:gd name="connsiteY84" fmla="*/ 206995 h 796615"/>
              <a:gd name="connsiteX85" fmla="*/ 144269 w 715071"/>
              <a:gd name="connsiteY85" fmla="*/ 219540 h 796615"/>
              <a:gd name="connsiteX86" fmla="*/ 144269 w 715071"/>
              <a:gd name="connsiteY86" fmla="*/ 244630 h 796615"/>
              <a:gd name="connsiteX87" fmla="*/ 131724 w 715071"/>
              <a:gd name="connsiteY87" fmla="*/ 263448 h 796615"/>
              <a:gd name="connsiteX88" fmla="*/ 137996 w 715071"/>
              <a:gd name="connsiteY88" fmla="*/ 275993 h 796615"/>
              <a:gd name="connsiteX89" fmla="*/ 106634 w 715071"/>
              <a:gd name="connsiteY89" fmla="*/ 282265 h 796615"/>
              <a:gd name="connsiteX90" fmla="*/ 106634 w 715071"/>
              <a:gd name="connsiteY90" fmla="*/ 307356 h 796615"/>
              <a:gd name="connsiteX91" fmla="*/ 94088 w 715071"/>
              <a:gd name="connsiteY91" fmla="*/ 294810 h 796615"/>
              <a:gd name="connsiteX92" fmla="*/ 439079 w 715071"/>
              <a:gd name="connsiteY92" fmla="*/ 796615 h 796615"/>
              <a:gd name="connsiteX93" fmla="*/ 464170 w 715071"/>
              <a:gd name="connsiteY93" fmla="*/ 784070 h 796615"/>
              <a:gd name="connsiteX94" fmla="*/ 451624 w 715071"/>
              <a:gd name="connsiteY94" fmla="*/ 771525 h 796615"/>
              <a:gd name="connsiteX95" fmla="*/ 464170 w 715071"/>
              <a:gd name="connsiteY95" fmla="*/ 740162 h 796615"/>
              <a:gd name="connsiteX96" fmla="*/ 457897 w 715071"/>
              <a:gd name="connsiteY96" fmla="*/ 708799 h 796615"/>
              <a:gd name="connsiteX97" fmla="*/ 489260 w 715071"/>
              <a:gd name="connsiteY97" fmla="*/ 689982 h 796615"/>
              <a:gd name="connsiteX98" fmla="*/ 495532 w 715071"/>
              <a:gd name="connsiteY98" fmla="*/ 671164 h 796615"/>
              <a:gd name="connsiteX99" fmla="*/ 445352 w 715071"/>
              <a:gd name="connsiteY99" fmla="*/ 671164 h 796615"/>
              <a:gd name="connsiteX100" fmla="*/ 439079 w 715071"/>
              <a:gd name="connsiteY100" fmla="*/ 696254 h 796615"/>
              <a:gd name="connsiteX101" fmla="*/ 407716 w 715071"/>
              <a:gd name="connsiteY101" fmla="*/ 702527 h 796615"/>
              <a:gd name="connsiteX102" fmla="*/ 401444 w 715071"/>
              <a:gd name="connsiteY102" fmla="*/ 727617 h 796615"/>
              <a:gd name="connsiteX103" fmla="*/ 445352 w 715071"/>
              <a:gd name="connsiteY103" fmla="*/ 733890 h 796615"/>
              <a:gd name="connsiteX104" fmla="*/ 413989 w 715071"/>
              <a:gd name="connsiteY104" fmla="*/ 765252 h 796615"/>
              <a:gd name="connsiteX105" fmla="*/ 426534 w 715071"/>
              <a:gd name="connsiteY105" fmla="*/ 765252 h 796615"/>
              <a:gd name="connsiteX106" fmla="*/ 426534 w 715071"/>
              <a:gd name="connsiteY106" fmla="*/ 784070 h 796615"/>
              <a:gd name="connsiteX107" fmla="*/ 439079 w 715071"/>
              <a:gd name="connsiteY107" fmla="*/ 784070 h 796615"/>
              <a:gd name="connsiteX108" fmla="*/ 432807 w 715071"/>
              <a:gd name="connsiteY108" fmla="*/ 790343 h 796615"/>
              <a:gd name="connsiteX109" fmla="*/ 301083 w 715071"/>
              <a:gd name="connsiteY109" fmla="*/ 784070 h 796615"/>
              <a:gd name="connsiteX110" fmla="*/ 319901 w 715071"/>
              <a:gd name="connsiteY110" fmla="*/ 784070 h 796615"/>
              <a:gd name="connsiteX111" fmla="*/ 307356 w 715071"/>
              <a:gd name="connsiteY111" fmla="*/ 777798 h 796615"/>
              <a:gd name="connsiteX112" fmla="*/ 319901 w 715071"/>
              <a:gd name="connsiteY112" fmla="*/ 765252 h 796615"/>
              <a:gd name="connsiteX113" fmla="*/ 351263 w 715071"/>
              <a:gd name="connsiteY113" fmla="*/ 771525 h 796615"/>
              <a:gd name="connsiteX114" fmla="*/ 363809 w 715071"/>
              <a:gd name="connsiteY114" fmla="*/ 752707 h 796615"/>
              <a:gd name="connsiteX115" fmla="*/ 376354 w 715071"/>
              <a:gd name="connsiteY115" fmla="*/ 758980 h 796615"/>
              <a:gd name="connsiteX116" fmla="*/ 376354 w 715071"/>
              <a:gd name="connsiteY116" fmla="*/ 746435 h 796615"/>
              <a:gd name="connsiteX117" fmla="*/ 363809 w 715071"/>
              <a:gd name="connsiteY117" fmla="*/ 740162 h 796615"/>
              <a:gd name="connsiteX118" fmla="*/ 376354 w 715071"/>
              <a:gd name="connsiteY118" fmla="*/ 702527 h 796615"/>
              <a:gd name="connsiteX119" fmla="*/ 313628 w 715071"/>
              <a:gd name="connsiteY119" fmla="*/ 733890 h 796615"/>
              <a:gd name="connsiteX120" fmla="*/ 319901 w 715071"/>
              <a:gd name="connsiteY120" fmla="*/ 740162 h 796615"/>
              <a:gd name="connsiteX121" fmla="*/ 301083 w 715071"/>
              <a:gd name="connsiteY121" fmla="*/ 758980 h 796615"/>
              <a:gd name="connsiteX122" fmla="*/ 294810 w 715071"/>
              <a:gd name="connsiteY122" fmla="*/ 784070 h 796615"/>
              <a:gd name="connsiteX123" fmla="*/ 244630 w 715071"/>
              <a:gd name="connsiteY123" fmla="*/ 733890 h 796615"/>
              <a:gd name="connsiteX124" fmla="*/ 250902 w 715071"/>
              <a:gd name="connsiteY124" fmla="*/ 746435 h 796615"/>
              <a:gd name="connsiteX125" fmla="*/ 263448 w 715071"/>
              <a:gd name="connsiteY125" fmla="*/ 721345 h 796615"/>
              <a:gd name="connsiteX126" fmla="*/ 250902 w 715071"/>
              <a:gd name="connsiteY126" fmla="*/ 727617 h 796615"/>
              <a:gd name="connsiteX127" fmla="*/ 382626 w 715071"/>
              <a:gd name="connsiteY127" fmla="*/ 715072 h 796615"/>
              <a:gd name="connsiteX128" fmla="*/ 388899 w 715071"/>
              <a:gd name="connsiteY128" fmla="*/ 702527 h 796615"/>
              <a:gd name="connsiteX129" fmla="*/ 382626 w 715071"/>
              <a:gd name="connsiteY129" fmla="*/ 708799 h 796615"/>
              <a:gd name="connsiteX130" fmla="*/ 501805 w 715071"/>
              <a:gd name="connsiteY130" fmla="*/ 777798 h 796615"/>
              <a:gd name="connsiteX131" fmla="*/ 514350 w 715071"/>
              <a:gd name="connsiteY131" fmla="*/ 771525 h 796615"/>
              <a:gd name="connsiteX132" fmla="*/ 501805 w 715071"/>
              <a:gd name="connsiteY132" fmla="*/ 765252 h 796615"/>
              <a:gd name="connsiteX133" fmla="*/ 489260 w 715071"/>
              <a:gd name="connsiteY133" fmla="*/ 777798 h 796615"/>
              <a:gd name="connsiteX134" fmla="*/ 583348 w 715071"/>
              <a:gd name="connsiteY134" fmla="*/ 620984 h 796615"/>
              <a:gd name="connsiteX135" fmla="*/ 595893 w 715071"/>
              <a:gd name="connsiteY135" fmla="*/ 620984 h 796615"/>
              <a:gd name="connsiteX136" fmla="*/ 595893 w 715071"/>
              <a:gd name="connsiteY136" fmla="*/ 608438 h 796615"/>
              <a:gd name="connsiteX137" fmla="*/ 583348 w 715071"/>
              <a:gd name="connsiteY137" fmla="*/ 602166 h 796615"/>
              <a:gd name="connsiteX138" fmla="*/ 570803 w 715071"/>
              <a:gd name="connsiteY138" fmla="*/ 608438 h 796615"/>
              <a:gd name="connsiteX139" fmla="*/ 577076 w 715071"/>
              <a:gd name="connsiteY139" fmla="*/ 620984 h 796615"/>
              <a:gd name="connsiteX140" fmla="*/ 370081 w 715071"/>
              <a:gd name="connsiteY140" fmla="*/ 777798 h 796615"/>
              <a:gd name="connsiteX141" fmla="*/ 370081 w 715071"/>
              <a:gd name="connsiteY141" fmla="*/ 771525 h 796615"/>
              <a:gd name="connsiteX142" fmla="*/ 332446 w 715071"/>
              <a:gd name="connsiteY142" fmla="*/ 784070 h 796615"/>
              <a:gd name="connsiteX143" fmla="*/ 338718 w 715071"/>
              <a:gd name="connsiteY143" fmla="*/ 777798 h 796615"/>
              <a:gd name="connsiteX144" fmla="*/ 326173 w 715071"/>
              <a:gd name="connsiteY144" fmla="*/ 777798 h 796615"/>
              <a:gd name="connsiteX145" fmla="*/ 382626 w 715071"/>
              <a:gd name="connsiteY145" fmla="*/ 771525 h 796615"/>
              <a:gd name="connsiteX146" fmla="*/ 376354 w 715071"/>
              <a:gd name="connsiteY146" fmla="*/ 765252 h 796615"/>
              <a:gd name="connsiteX147" fmla="*/ 451624 w 715071"/>
              <a:gd name="connsiteY147" fmla="*/ 796615 h 796615"/>
              <a:gd name="connsiteX148" fmla="*/ 464170 w 715071"/>
              <a:gd name="connsiteY148" fmla="*/ 796615 h 796615"/>
              <a:gd name="connsiteX149" fmla="*/ 451624 w 715071"/>
              <a:gd name="connsiteY149" fmla="*/ 796615 h 79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715071" h="796615">
                <a:moveTo>
                  <a:pt x="94088" y="294810"/>
                </a:moveTo>
                <a:lnTo>
                  <a:pt x="75271" y="319901"/>
                </a:lnTo>
                <a:lnTo>
                  <a:pt x="62726" y="319901"/>
                </a:lnTo>
                <a:lnTo>
                  <a:pt x="62726" y="307356"/>
                </a:lnTo>
                <a:lnTo>
                  <a:pt x="43908" y="313628"/>
                </a:lnTo>
                <a:lnTo>
                  <a:pt x="31363" y="332446"/>
                </a:lnTo>
                <a:lnTo>
                  <a:pt x="31363" y="357536"/>
                </a:lnTo>
                <a:lnTo>
                  <a:pt x="18818" y="370081"/>
                </a:lnTo>
                <a:lnTo>
                  <a:pt x="6273" y="363809"/>
                </a:lnTo>
                <a:lnTo>
                  <a:pt x="0" y="376354"/>
                </a:lnTo>
                <a:lnTo>
                  <a:pt x="25090" y="401444"/>
                </a:lnTo>
                <a:lnTo>
                  <a:pt x="18818" y="451624"/>
                </a:lnTo>
                <a:lnTo>
                  <a:pt x="50180" y="445352"/>
                </a:lnTo>
                <a:lnTo>
                  <a:pt x="100361" y="489260"/>
                </a:lnTo>
                <a:lnTo>
                  <a:pt x="125451" y="489260"/>
                </a:lnTo>
                <a:lnTo>
                  <a:pt x="125451" y="520623"/>
                </a:lnTo>
                <a:lnTo>
                  <a:pt x="131724" y="514350"/>
                </a:lnTo>
                <a:lnTo>
                  <a:pt x="131724" y="526895"/>
                </a:lnTo>
                <a:lnTo>
                  <a:pt x="181904" y="551985"/>
                </a:lnTo>
                <a:lnTo>
                  <a:pt x="194449" y="602166"/>
                </a:lnTo>
                <a:lnTo>
                  <a:pt x="206995" y="614711"/>
                </a:lnTo>
                <a:lnTo>
                  <a:pt x="181904" y="652346"/>
                </a:lnTo>
                <a:lnTo>
                  <a:pt x="188177" y="671164"/>
                </a:lnTo>
                <a:lnTo>
                  <a:pt x="169359" y="702527"/>
                </a:lnTo>
                <a:lnTo>
                  <a:pt x="200722" y="708799"/>
                </a:lnTo>
                <a:lnTo>
                  <a:pt x="232085" y="696254"/>
                </a:lnTo>
                <a:lnTo>
                  <a:pt x="244630" y="652346"/>
                </a:lnTo>
                <a:lnTo>
                  <a:pt x="282265" y="658619"/>
                </a:lnTo>
                <a:lnTo>
                  <a:pt x="301083" y="683709"/>
                </a:lnTo>
                <a:lnTo>
                  <a:pt x="363809" y="677437"/>
                </a:lnTo>
                <a:lnTo>
                  <a:pt x="451624" y="577076"/>
                </a:lnTo>
                <a:lnTo>
                  <a:pt x="470442" y="577076"/>
                </a:lnTo>
                <a:lnTo>
                  <a:pt x="508077" y="627256"/>
                </a:lnTo>
                <a:lnTo>
                  <a:pt x="533168" y="627256"/>
                </a:lnTo>
                <a:lnTo>
                  <a:pt x="564531" y="608438"/>
                </a:lnTo>
                <a:lnTo>
                  <a:pt x="595893" y="558258"/>
                </a:lnTo>
                <a:lnTo>
                  <a:pt x="583348" y="489260"/>
                </a:lnTo>
                <a:lnTo>
                  <a:pt x="614711" y="457897"/>
                </a:lnTo>
                <a:lnTo>
                  <a:pt x="627256" y="401444"/>
                </a:lnTo>
                <a:lnTo>
                  <a:pt x="658619" y="388899"/>
                </a:lnTo>
                <a:lnTo>
                  <a:pt x="671164" y="363809"/>
                </a:lnTo>
                <a:lnTo>
                  <a:pt x="677437" y="307356"/>
                </a:lnTo>
                <a:lnTo>
                  <a:pt x="658619" y="288538"/>
                </a:lnTo>
                <a:lnTo>
                  <a:pt x="715072" y="288538"/>
                </a:lnTo>
                <a:lnTo>
                  <a:pt x="715072" y="257175"/>
                </a:lnTo>
                <a:lnTo>
                  <a:pt x="658619" y="150541"/>
                </a:lnTo>
                <a:lnTo>
                  <a:pt x="658619" y="112906"/>
                </a:lnTo>
                <a:lnTo>
                  <a:pt x="614711" y="87816"/>
                </a:lnTo>
                <a:lnTo>
                  <a:pt x="595893" y="31363"/>
                </a:lnTo>
                <a:lnTo>
                  <a:pt x="558258" y="37635"/>
                </a:lnTo>
                <a:lnTo>
                  <a:pt x="526895" y="0"/>
                </a:lnTo>
                <a:lnTo>
                  <a:pt x="476715" y="12545"/>
                </a:lnTo>
                <a:lnTo>
                  <a:pt x="482987" y="31363"/>
                </a:lnTo>
                <a:lnTo>
                  <a:pt x="457897" y="37635"/>
                </a:lnTo>
                <a:lnTo>
                  <a:pt x="457897" y="81543"/>
                </a:lnTo>
                <a:lnTo>
                  <a:pt x="426534" y="100361"/>
                </a:lnTo>
                <a:lnTo>
                  <a:pt x="395171" y="100361"/>
                </a:lnTo>
                <a:lnTo>
                  <a:pt x="395171" y="62726"/>
                </a:lnTo>
                <a:lnTo>
                  <a:pt x="382626" y="68998"/>
                </a:lnTo>
                <a:lnTo>
                  <a:pt x="395171" y="81543"/>
                </a:lnTo>
                <a:lnTo>
                  <a:pt x="388899" y="75271"/>
                </a:lnTo>
                <a:lnTo>
                  <a:pt x="376354" y="87816"/>
                </a:lnTo>
                <a:lnTo>
                  <a:pt x="363809" y="81543"/>
                </a:lnTo>
                <a:lnTo>
                  <a:pt x="338718" y="94088"/>
                </a:lnTo>
                <a:lnTo>
                  <a:pt x="326173" y="125451"/>
                </a:lnTo>
                <a:lnTo>
                  <a:pt x="307356" y="131724"/>
                </a:lnTo>
                <a:lnTo>
                  <a:pt x="301083" y="112906"/>
                </a:lnTo>
                <a:lnTo>
                  <a:pt x="313628" y="106634"/>
                </a:lnTo>
                <a:lnTo>
                  <a:pt x="313628" y="94088"/>
                </a:lnTo>
                <a:lnTo>
                  <a:pt x="294810" y="81543"/>
                </a:lnTo>
                <a:lnTo>
                  <a:pt x="269720" y="87816"/>
                </a:lnTo>
                <a:lnTo>
                  <a:pt x="294810" y="156814"/>
                </a:lnTo>
                <a:lnTo>
                  <a:pt x="263448" y="169359"/>
                </a:lnTo>
                <a:lnTo>
                  <a:pt x="244630" y="144269"/>
                </a:lnTo>
                <a:lnTo>
                  <a:pt x="244630" y="119179"/>
                </a:lnTo>
                <a:lnTo>
                  <a:pt x="232085" y="125451"/>
                </a:lnTo>
                <a:lnTo>
                  <a:pt x="232085" y="144269"/>
                </a:lnTo>
                <a:lnTo>
                  <a:pt x="206995" y="181904"/>
                </a:lnTo>
                <a:lnTo>
                  <a:pt x="213267" y="188177"/>
                </a:lnTo>
                <a:lnTo>
                  <a:pt x="194449" y="181904"/>
                </a:lnTo>
                <a:lnTo>
                  <a:pt x="200722" y="188177"/>
                </a:lnTo>
                <a:lnTo>
                  <a:pt x="188177" y="194449"/>
                </a:lnTo>
                <a:lnTo>
                  <a:pt x="181904" y="175632"/>
                </a:lnTo>
                <a:lnTo>
                  <a:pt x="169359" y="181904"/>
                </a:lnTo>
                <a:lnTo>
                  <a:pt x="169359" y="206995"/>
                </a:lnTo>
                <a:lnTo>
                  <a:pt x="144269" y="219540"/>
                </a:lnTo>
                <a:lnTo>
                  <a:pt x="144269" y="244630"/>
                </a:lnTo>
                <a:lnTo>
                  <a:pt x="131724" y="263448"/>
                </a:lnTo>
                <a:lnTo>
                  <a:pt x="137996" y="275993"/>
                </a:lnTo>
                <a:lnTo>
                  <a:pt x="106634" y="282265"/>
                </a:lnTo>
                <a:lnTo>
                  <a:pt x="106634" y="307356"/>
                </a:lnTo>
                <a:lnTo>
                  <a:pt x="94088" y="294810"/>
                </a:lnTo>
                <a:close/>
                <a:moveTo>
                  <a:pt x="439079" y="796615"/>
                </a:moveTo>
                <a:lnTo>
                  <a:pt x="464170" y="784070"/>
                </a:lnTo>
                <a:lnTo>
                  <a:pt x="451624" y="771525"/>
                </a:lnTo>
                <a:lnTo>
                  <a:pt x="464170" y="740162"/>
                </a:lnTo>
                <a:lnTo>
                  <a:pt x="457897" y="708799"/>
                </a:lnTo>
                <a:lnTo>
                  <a:pt x="489260" y="689982"/>
                </a:lnTo>
                <a:lnTo>
                  <a:pt x="495532" y="671164"/>
                </a:lnTo>
                <a:lnTo>
                  <a:pt x="445352" y="671164"/>
                </a:lnTo>
                <a:lnTo>
                  <a:pt x="439079" y="696254"/>
                </a:lnTo>
                <a:lnTo>
                  <a:pt x="407716" y="702527"/>
                </a:lnTo>
                <a:lnTo>
                  <a:pt x="401444" y="727617"/>
                </a:lnTo>
                <a:lnTo>
                  <a:pt x="445352" y="733890"/>
                </a:lnTo>
                <a:lnTo>
                  <a:pt x="413989" y="765252"/>
                </a:lnTo>
                <a:lnTo>
                  <a:pt x="426534" y="765252"/>
                </a:lnTo>
                <a:lnTo>
                  <a:pt x="426534" y="784070"/>
                </a:lnTo>
                <a:lnTo>
                  <a:pt x="439079" y="784070"/>
                </a:lnTo>
                <a:lnTo>
                  <a:pt x="432807" y="790343"/>
                </a:lnTo>
                <a:close/>
                <a:moveTo>
                  <a:pt x="301083" y="784070"/>
                </a:moveTo>
                <a:lnTo>
                  <a:pt x="319901" y="784070"/>
                </a:lnTo>
                <a:lnTo>
                  <a:pt x="307356" y="777798"/>
                </a:lnTo>
                <a:lnTo>
                  <a:pt x="319901" y="765252"/>
                </a:lnTo>
                <a:lnTo>
                  <a:pt x="351263" y="771525"/>
                </a:lnTo>
                <a:lnTo>
                  <a:pt x="363809" y="752707"/>
                </a:lnTo>
                <a:lnTo>
                  <a:pt x="376354" y="758980"/>
                </a:lnTo>
                <a:lnTo>
                  <a:pt x="376354" y="746435"/>
                </a:lnTo>
                <a:lnTo>
                  <a:pt x="363809" y="740162"/>
                </a:lnTo>
                <a:lnTo>
                  <a:pt x="376354" y="702527"/>
                </a:lnTo>
                <a:lnTo>
                  <a:pt x="313628" y="733890"/>
                </a:lnTo>
                <a:lnTo>
                  <a:pt x="319901" y="740162"/>
                </a:lnTo>
                <a:lnTo>
                  <a:pt x="301083" y="758980"/>
                </a:lnTo>
                <a:lnTo>
                  <a:pt x="294810" y="784070"/>
                </a:lnTo>
                <a:close/>
                <a:moveTo>
                  <a:pt x="244630" y="733890"/>
                </a:moveTo>
                <a:lnTo>
                  <a:pt x="250902" y="746435"/>
                </a:lnTo>
                <a:lnTo>
                  <a:pt x="263448" y="721345"/>
                </a:lnTo>
                <a:lnTo>
                  <a:pt x="250902" y="727617"/>
                </a:lnTo>
                <a:close/>
                <a:moveTo>
                  <a:pt x="382626" y="715072"/>
                </a:moveTo>
                <a:lnTo>
                  <a:pt x="388899" y="702527"/>
                </a:lnTo>
                <a:lnTo>
                  <a:pt x="382626" y="708799"/>
                </a:lnTo>
                <a:close/>
                <a:moveTo>
                  <a:pt x="501805" y="777798"/>
                </a:moveTo>
                <a:lnTo>
                  <a:pt x="514350" y="771525"/>
                </a:lnTo>
                <a:lnTo>
                  <a:pt x="501805" y="765252"/>
                </a:lnTo>
                <a:lnTo>
                  <a:pt x="489260" y="777798"/>
                </a:lnTo>
                <a:close/>
                <a:moveTo>
                  <a:pt x="583348" y="620984"/>
                </a:moveTo>
                <a:lnTo>
                  <a:pt x="595893" y="620984"/>
                </a:lnTo>
                <a:lnTo>
                  <a:pt x="595893" y="608438"/>
                </a:lnTo>
                <a:lnTo>
                  <a:pt x="583348" y="602166"/>
                </a:lnTo>
                <a:lnTo>
                  <a:pt x="570803" y="608438"/>
                </a:lnTo>
                <a:lnTo>
                  <a:pt x="577076" y="620984"/>
                </a:lnTo>
                <a:close/>
                <a:moveTo>
                  <a:pt x="370081" y="777798"/>
                </a:moveTo>
                <a:lnTo>
                  <a:pt x="370081" y="771525"/>
                </a:lnTo>
                <a:close/>
                <a:moveTo>
                  <a:pt x="332446" y="784070"/>
                </a:moveTo>
                <a:lnTo>
                  <a:pt x="338718" y="777798"/>
                </a:lnTo>
                <a:lnTo>
                  <a:pt x="326173" y="777798"/>
                </a:lnTo>
                <a:close/>
                <a:moveTo>
                  <a:pt x="382626" y="771525"/>
                </a:moveTo>
                <a:lnTo>
                  <a:pt x="376354" y="765252"/>
                </a:lnTo>
                <a:close/>
                <a:moveTo>
                  <a:pt x="451624" y="796615"/>
                </a:moveTo>
                <a:lnTo>
                  <a:pt x="464170" y="796615"/>
                </a:lnTo>
                <a:lnTo>
                  <a:pt x="451624" y="796615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6A20A2-FCC0-41E2-96E5-DC3453DF6A84}"/>
              </a:ext>
            </a:extLst>
          </p:cNvPr>
          <p:cNvSpPr/>
          <p:nvPr/>
        </p:nvSpPr>
        <p:spPr>
          <a:xfrm>
            <a:off x="1975159" y="3035919"/>
            <a:ext cx="752707" cy="1066335"/>
          </a:xfrm>
          <a:custGeom>
            <a:avLst/>
            <a:gdLst>
              <a:gd name="connsiteX0" fmla="*/ 564531 w 752707"/>
              <a:gd name="connsiteY0" fmla="*/ 445352 h 1066335"/>
              <a:gd name="connsiteX1" fmla="*/ 564531 w 752707"/>
              <a:gd name="connsiteY1" fmla="*/ 407716 h 1066335"/>
              <a:gd name="connsiteX2" fmla="*/ 533168 w 752707"/>
              <a:gd name="connsiteY2" fmla="*/ 420262 h 1066335"/>
              <a:gd name="connsiteX3" fmla="*/ 495532 w 752707"/>
              <a:gd name="connsiteY3" fmla="*/ 401444 h 1066335"/>
              <a:gd name="connsiteX4" fmla="*/ 495532 w 752707"/>
              <a:gd name="connsiteY4" fmla="*/ 388899 h 1066335"/>
              <a:gd name="connsiteX5" fmla="*/ 514350 w 752707"/>
              <a:gd name="connsiteY5" fmla="*/ 382626 h 1066335"/>
              <a:gd name="connsiteX6" fmla="*/ 520623 w 752707"/>
              <a:gd name="connsiteY6" fmla="*/ 363809 h 1066335"/>
              <a:gd name="connsiteX7" fmla="*/ 476715 w 752707"/>
              <a:gd name="connsiteY7" fmla="*/ 313628 h 1066335"/>
              <a:gd name="connsiteX8" fmla="*/ 489260 w 752707"/>
              <a:gd name="connsiteY8" fmla="*/ 275993 h 1066335"/>
              <a:gd name="connsiteX9" fmla="*/ 470442 w 752707"/>
              <a:gd name="connsiteY9" fmla="*/ 263448 h 1066335"/>
              <a:gd name="connsiteX10" fmla="*/ 470442 w 752707"/>
              <a:gd name="connsiteY10" fmla="*/ 250902 h 1066335"/>
              <a:gd name="connsiteX11" fmla="*/ 439079 w 752707"/>
              <a:gd name="connsiteY11" fmla="*/ 238357 h 1066335"/>
              <a:gd name="connsiteX12" fmla="*/ 451624 w 752707"/>
              <a:gd name="connsiteY12" fmla="*/ 225812 h 1066335"/>
              <a:gd name="connsiteX13" fmla="*/ 432807 w 752707"/>
              <a:gd name="connsiteY13" fmla="*/ 225812 h 1066335"/>
              <a:gd name="connsiteX14" fmla="*/ 432807 w 752707"/>
              <a:gd name="connsiteY14" fmla="*/ 206995 h 1066335"/>
              <a:gd name="connsiteX15" fmla="*/ 413989 w 752707"/>
              <a:gd name="connsiteY15" fmla="*/ 175632 h 1066335"/>
              <a:gd name="connsiteX16" fmla="*/ 432807 w 752707"/>
              <a:gd name="connsiteY16" fmla="*/ 169359 h 1066335"/>
              <a:gd name="connsiteX17" fmla="*/ 407716 w 752707"/>
              <a:gd name="connsiteY17" fmla="*/ 163087 h 1066335"/>
              <a:gd name="connsiteX18" fmla="*/ 395171 w 752707"/>
              <a:gd name="connsiteY18" fmla="*/ 144269 h 1066335"/>
              <a:gd name="connsiteX19" fmla="*/ 407716 w 752707"/>
              <a:gd name="connsiteY19" fmla="*/ 144269 h 1066335"/>
              <a:gd name="connsiteX20" fmla="*/ 407716 w 752707"/>
              <a:gd name="connsiteY20" fmla="*/ 112906 h 1066335"/>
              <a:gd name="connsiteX21" fmla="*/ 420262 w 752707"/>
              <a:gd name="connsiteY21" fmla="*/ 100361 h 1066335"/>
              <a:gd name="connsiteX22" fmla="*/ 395171 w 752707"/>
              <a:gd name="connsiteY22" fmla="*/ 87816 h 1066335"/>
              <a:gd name="connsiteX23" fmla="*/ 407716 w 752707"/>
              <a:gd name="connsiteY23" fmla="*/ 87816 h 1066335"/>
              <a:gd name="connsiteX24" fmla="*/ 395171 w 752707"/>
              <a:gd name="connsiteY24" fmla="*/ 87816 h 1066335"/>
              <a:gd name="connsiteX25" fmla="*/ 395171 w 752707"/>
              <a:gd name="connsiteY25" fmla="*/ 68998 h 1066335"/>
              <a:gd name="connsiteX26" fmla="*/ 401444 w 752707"/>
              <a:gd name="connsiteY26" fmla="*/ 56453 h 1066335"/>
              <a:gd name="connsiteX27" fmla="*/ 426534 w 752707"/>
              <a:gd name="connsiteY27" fmla="*/ 56453 h 1066335"/>
              <a:gd name="connsiteX28" fmla="*/ 420262 w 752707"/>
              <a:gd name="connsiteY28" fmla="*/ 37635 h 1066335"/>
              <a:gd name="connsiteX29" fmla="*/ 382626 w 752707"/>
              <a:gd name="connsiteY29" fmla="*/ 37635 h 1066335"/>
              <a:gd name="connsiteX30" fmla="*/ 363809 w 752707"/>
              <a:gd name="connsiteY30" fmla="*/ 18818 h 1066335"/>
              <a:gd name="connsiteX31" fmla="*/ 357536 w 752707"/>
              <a:gd name="connsiteY31" fmla="*/ 37635 h 1066335"/>
              <a:gd name="connsiteX32" fmla="*/ 344991 w 752707"/>
              <a:gd name="connsiteY32" fmla="*/ 43908 h 1066335"/>
              <a:gd name="connsiteX33" fmla="*/ 275993 w 752707"/>
              <a:gd name="connsiteY33" fmla="*/ 43908 h 1066335"/>
              <a:gd name="connsiteX34" fmla="*/ 275993 w 752707"/>
              <a:gd name="connsiteY34" fmla="*/ 31363 h 1066335"/>
              <a:gd name="connsiteX35" fmla="*/ 263448 w 752707"/>
              <a:gd name="connsiteY35" fmla="*/ 31363 h 1066335"/>
              <a:gd name="connsiteX36" fmla="*/ 244630 w 752707"/>
              <a:gd name="connsiteY36" fmla="*/ 56453 h 1066335"/>
              <a:gd name="connsiteX37" fmla="*/ 188177 w 752707"/>
              <a:gd name="connsiteY37" fmla="*/ 43908 h 1066335"/>
              <a:gd name="connsiteX38" fmla="*/ 188177 w 752707"/>
              <a:gd name="connsiteY38" fmla="*/ 56453 h 1066335"/>
              <a:gd name="connsiteX39" fmla="*/ 163087 w 752707"/>
              <a:gd name="connsiteY39" fmla="*/ 62726 h 1066335"/>
              <a:gd name="connsiteX40" fmla="*/ 163087 w 752707"/>
              <a:gd name="connsiteY40" fmla="*/ 131724 h 1066335"/>
              <a:gd name="connsiteX41" fmla="*/ 150541 w 752707"/>
              <a:gd name="connsiteY41" fmla="*/ 137996 h 1066335"/>
              <a:gd name="connsiteX42" fmla="*/ 156814 w 752707"/>
              <a:gd name="connsiteY42" fmla="*/ 150541 h 1066335"/>
              <a:gd name="connsiteX43" fmla="*/ 137996 w 752707"/>
              <a:gd name="connsiteY43" fmla="*/ 188177 h 1066335"/>
              <a:gd name="connsiteX44" fmla="*/ 87816 w 752707"/>
              <a:gd name="connsiteY44" fmla="*/ 188177 h 1066335"/>
              <a:gd name="connsiteX45" fmla="*/ 87816 w 752707"/>
              <a:gd name="connsiteY45" fmla="*/ 200722 h 1066335"/>
              <a:gd name="connsiteX46" fmla="*/ 75271 w 752707"/>
              <a:gd name="connsiteY46" fmla="*/ 194449 h 1066335"/>
              <a:gd name="connsiteX47" fmla="*/ 68998 w 752707"/>
              <a:gd name="connsiteY47" fmla="*/ 175632 h 1066335"/>
              <a:gd name="connsiteX48" fmla="*/ 56453 w 752707"/>
              <a:gd name="connsiteY48" fmla="*/ 188177 h 1066335"/>
              <a:gd name="connsiteX49" fmla="*/ 50180 w 752707"/>
              <a:gd name="connsiteY49" fmla="*/ 219540 h 1066335"/>
              <a:gd name="connsiteX50" fmla="*/ 68998 w 752707"/>
              <a:gd name="connsiteY50" fmla="*/ 257175 h 1066335"/>
              <a:gd name="connsiteX51" fmla="*/ 75271 w 752707"/>
              <a:gd name="connsiteY51" fmla="*/ 307356 h 1066335"/>
              <a:gd name="connsiteX52" fmla="*/ 144269 w 752707"/>
              <a:gd name="connsiteY52" fmla="*/ 319901 h 1066335"/>
              <a:gd name="connsiteX53" fmla="*/ 125451 w 752707"/>
              <a:gd name="connsiteY53" fmla="*/ 363809 h 1066335"/>
              <a:gd name="connsiteX54" fmla="*/ 56453 w 752707"/>
              <a:gd name="connsiteY54" fmla="*/ 370081 h 1066335"/>
              <a:gd name="connsiteX55" fmla="*/ 62726 w 752707"/>
              <a:gd name="connsiteY55" fmla="*/ 445352 h 1066335"/>
              <a:gd name="connsiteX56" fmla="*/ 6273 w 752707"/>
              <a:gd name="connsiteY56" fmla="*/ 508077 h 1066335"/>
              <a:gd name="connsiteX57" fmla="*/ 12545 w 752707"/>
              <a:gd name="connsiteY57" fmla="*/ 545713 h 1066335"/>
              <a:gd name="connsiteX58" fmla="*/ 0 w 752707"/>
              <a:gd name="connsiteY58" fmla="*/ 646074 h 1066335"/>
              <a:gd name="connsiteX59" fmla="*/ 43908 w 752707"/>
              <a:gd name="connsiteY59" fmla="*/ 758980 h 1066335"/>
              <a:gd name="connsiteX60" fmla="*/ 50180 w 752707"/>
              <a:gd name="connsiteY60" fmla="*/ 815433 h 1066335"/>
              <a:gd name="connsiteX61" fmla="*/ 87816 w 752707"/>
              <a:gd name="connsiteY61" fmla="*/ 827978 h 1066335"/>
              <a:gd name="connsiteX62" fmla="*/ 94088 w 752707"/>
              <a:gd name="connsiteY62" fmla="*/ 890704 h 1066335"/>
              <a:gd name="connsiteX63" fmla="*/ 131724 w 752707"/>
              <a:gd name="connsiteY63" fmla="*/ 903249 h 1066335"/>
              <a:gd name="connsiteX64" fmla="*/ 137996 w 752707"/>
              <a:gd name="connsiteY64" fmla="*/ 915794 h 1066335"/>
              <a:gd name="connsiteX65" fmla="*/ 137996 w 752707"/>
              <a:gd name="connsiteY65" fmla="*/ 934612 h 1066335"/>
              <a:gd name="connsiteX66" fmla="*/ 131724 w 752707"/>
              <a:gd name="connsiteY66" fmla="*/ 947157 h 1066335"/>
              <a:gd name="connsiteX67" fmla="*/ 119179 w 752707"/>
              <a:gd name="connsiteY67" fmla="*/ 947157 h 1066335"/>
              <a:gd name="connsiteX68" fmla="*/ 119179 w 752707"/>
              <a:gd name="connsiteY68" fmla="*/ 965974 h 1066335"/>
              <a:gd name="connsiteX69" fmla="*/ 144269 w 752707"/>
              <a:gd name="connsiteY69" fmla="*/ 984792 h 1066335"/>
              <a:gd name="connsiteX70" fmla="*/ 144269 w 752707"/>
              <a:gd name="connsiteY70" fmla="*/ 1053790 h 1066335"/>
              <a:gd name="connsiteX71" fmla="*/ 156814 w 752707"/>
              <a:gd name="connsiteY71" fmla="*/ 1066335 h 1066335"/>
              <a:gd name="connsiteX72" fmla="*/ 188177 w 752707"/>
              <a:gd name="connsiteY72" fmla="*/ 1041245 h 1066335"/>
              <a:gd name="connsiteX73" fmla="*/ 213267 w 752707"/>
              <a:gd name="connsiteY73" fmla="*/ 1034973 h 1066335"/>
              <a:gd name="connsiteX74" fmla="*/ 238357 w 752707"/>
              <a:gd name="connsiteY74" fmla="*/ 1034973 h 1066335"/>
              <a:gd name="connsiteX75" fmla="*/ 263448 w 752707"/>
              <a:gd name="connsiteY75" fmla="*/ 1060063 h 1066335"/>
              <a:gd name="connsiteX76" fmla="*/ 294810 w 752707"/>
              <a:gd name="connsiteY76" fmla="*/ 1060063 h 1066335"/>
              <a:gd name="connsiteX77" fmla="*/ 319901 w 752707"/>
              <a:gd name="connsiteY77" fmla="*/ 1041245 h 1066335"/>
              <a:gd name="connsiteX78" fmla="*/ 382626 w 752707"/>
              <a:gd name="connsiteY78" fmla="*/ 1041245 h 1066335"/>
              <a:gd name="connsiteX79" fmla="*/ 413989 w 752707"/>
              <a:gd name="connsiteY79" fmla="*/ 1016155 h 1066335"/>
              <a:gd name="connsiteX80" fmla="*/ 439079 w 752707"/>
              <a:gd name="connsiteY80" fmla="*/ 1016155 h 1066335"/>
              <a:gd name="connsiteX81" fmla="*/ 457897 w 752707"/>
              <a:gd name="connsiteY81" fmla="*/ 1003610 h 1066335"/>
              <a:gd name="connsiteX82" fmla="*/ 489260 w 752707"/>
              <a:gd name="connsiteY82" fmla="*/ 947157 h 1066335"/>
              <a:gd name="connsiteX83" fmla="*/ 508077 w 752707"/>
              <a:gd name="connsiteY83" fmla="*/ 940884 h 1066335"/>
              <a:gd name="connsiteX84" fmla="*/ 514350 w 752707"/>
              <a:gd name="connsiteY84" fmla="*/ 915794 h 1066335"/>
              <a:gd name="connsiteX85" fmla="*/ 464170 w 752707"/>
              <a:gd name="connsiteY85" fmla="*/ 777798 h 1066335"/>
              <a:gd name="connsiteX86" fmla="*/ 420262 w 752707"/>
              <a:gd name="connsiteY86" fmla="*/ 777798 h 1066335"/>
              <a:gd name="connsiteX87" fmla="*/ 432807 w 752707"/>
              <a:gd name="connsiteY87" fmla="*/ 746435 h 1066335"/>
              <a:gd name="connsiteX88" fmla="*/ 420262 w 752707"/>
              <a:gd name="connsiteY88" fmla="*/ 696254 h 1066335"/>
              <a:gd name="connsiteX89" fmla="*/ 388899 w 752707"/>
              <a:gd name="connsiteY89" fmla="*/ 677437 h 1066335"/>
              <a:gd name="connsiteX90" fmla="*/ 351263 w 752707"/>
              <a:gd name="connsiteY90" fmla="*/ 683709 h 1066335"/>
              <a:gd name="connsiteX91" fmla="*/ 319901 w 752707"/>
              <a:gd name="connsiteY91" fmla="*/ 671164 h 1066335"/>
              <a:gd name="connsiteX92" fmla="*/ 301083 w 752707"/>
              <a:gd name="connsiteY92" fmla="*/ 652346 h 1066335"/>
              <a:gd name="connsiteX93" fmla="*/ 294810 w 752707"/>
              <a:gd name="connsiteY93" fmla="*/ 620984 h 1066335"/>
              <a:gd name="connsiteX94" fmla="*/ 319901 w 752707"/>
              <a:gd name="connsiteY94" fmla="*/ 551985 h 1066335"/>
              <a:gd name="connsiteX95" fmla="*/ 332446 w 752707"/>
              <a:gd name="connsiteY95" fmla="*/ 577076 h 1066335"/>
              <a:gd name="connsiteX96" fmla="*/ 363809 w 752707"/>
              <a:gd name="connsiteY96" fmla="*/ 526895 h 1066335"/>
              <a:gd name="connsiteX97" fmla="*/ 401444 w 752707"/>
              <a:gd name="connsiteY97" fmla="*/ 514350 h 1066335"/>
              <a:gd name="connsiteX98" fmla="*/ 407716 w 752707"/>
              <a:gd name="connsiteY98" fmla="*/ 501805 h 1066335"/>
              <a:gd name="connsiteX99" fmla="*/ 420262 w 752707"/>
              <a:gd name="connsiteY99" fmla="*/ 508077 h 1066335"/>
              <a:gd name="connsiteX100" fmla="*/ 439079 w 752707"/>
              <a:gd name="connsiteY100" fmla="*/ 470442 h 1066335"/>
              <a:gd name="connsiteX101" fmla="*/ 457897 w 752707"/>
              <a:gd name="connsiteY101" fmla="*/ 470442 h 1066335"/>
              <a:gd name="connsiteX102" fmla="*/ 476715 w 752707"/>
              <a:gd name="connsiteY102" fmla="*/ 451624 h 1066335"/>
              <a:gd name="connsiteX103" fmla="*/ 551985 w 752707"/>
              <a:gd name="connsiteY103" fmla="*/ 451624 h 1066335"/>
              <a:gd name="connsiteX104" fmla="*/ 489260 w 752707"/>
              <a:gd name="connsiteY104" fmla="*/ 282265 h 1066335"/>
              <a:gd name="connsiteX105" fmla="*/ 489260 w 752707"/>
              <a:gd name="connsiteY105" fmla="*/ 294810 h 1066335"/>
              <a:gd name="connsiteX106" fmla="*/ 476715 w 752707"/>
              <a:gd name="connsiteY106" fmla="*/ 294810 h 1066335"/>
              <a:gd name="connsiteX107" fmla="*/ 470442 w 752707"/>
              <a:gd name="connsiteY107" fmla="*/ 313628 h 1066335"/>
              <a:gd name="connsiteX108" fmla="*/ 489260 w 752707"/>
              <a:gd name="connsiteY108" fmla="*/ 319901 h 1066335"/>
              <a:gd name="connsiteX109" fmla="*/ 520623 w 752707"/>
              <a:gd name="connsiteY109" fmla="*/ 363809 h 1066335"/>
              <a:gd name="connsiteX110" fmla="*/ 495532 w 752707"/>
              <a:gd name="connsiteY110" fmla="*/ 401444 h 1066335"/>
              <a:gd name="connsiteX111" fmla="*/ 533168 w 752707"/>
              <a:gd name="connsiteY111" fmla="*/ 420262 h 1066335"/>
              <a:gd name="connsiteX112" fmla="*/ 545713 w 752707"/>
              <a:gd name="connsiteY112" fmla="*/ 407716 h 1066335"/>
              <a:gd name="connsiteX113" fmla="*/ 564531 w 752707"/>
              <a:gd name="connsiteY113" fmla="*/ 407716 h 1066335"/>
              <a:gd name="connsiteX114" fmla="*/ 564531 w 752707"/>
              <a:gd name="connsiteY114" fmla="*/ 445352 h 1066335"/>
              <a:gd name="connsiteX115" fmla="*/ 633529 w 752707"/>
              <a:gd name="connsiteY115" fmla="*/ 363809 h 1066335"/>
              <a:gd name="connsiteX116" fmla="*/ 727617 w 752707"/>
              <a:gd name="connsiteY116" fmla="*/ 357536 h 1066335"/>
              <a:gd name="connsiteX117" fmla="*/ 752707 w 752707"/>
              <a:gd name="connsiteY117" fmla="*/ 338718 h 1066335"/>
              <a:gd name="connsiteX118" fmla="*/ 740162 w 752707"/>
              <a:gd name="connsiteY118" fmla="*/ 313628 h 1066335"/>
              <a:gd name="connsiteX119" fmla="*/ 715072 w 752707"/>
              <a:gd name="connsiteY119" fmla="*/ 313628 h 1066335"/>
              <a:gd name="connsiteX120" fmla="*/ 715072 w 752707"/>
              <a:gd name="connsiteY120" fmla="*/ 326173 h 1066335"/>
              <a:gd name="connsiteX121" fmla="*/ 689982 w 752707"/>
              <a:gd name="connsiteY121" fmla="*/ 275993 h 1066335"/>
              <a:gd name="connsiteX122" fmla="*/ 677437 w 752707"/>
              <a:gd name="connsiteY122" fmla="*/ 282265 h 1066335"/>
              <a:gd name="connsiteX123" fmla="*/ 683709 w 752707"/>
              <a:gd name="connsiteY123" fmla="*/ 263448 h 1066335"/>
              <a:gd name="connsiteX124" fmla="*/ 664892 w 752707"/>
              <a:gd name="connsiteY124" fmla="*/ 244630 h 1066335"/>
              <a:gd name="connsiteX125" fmla="*/ 664892 w 752707"/>
              <a:gd name="connsiteY125" fmla="*/ 225812 h 1066335"/>
              <a:gd name="connsiteX126" fmla="*/ 652346 w 752707"/>
              <a:gd name="connsiteY126" fmla="*/ 232085 h 1066335"/>
              <a:gd name="connsiteX127" fmla="*/ 652346 w 752707"/>
              <a:gd name="connsiteY127" fmla="*/ 206995 h 1066335"/>
              <a:gd name="connsiteX128" fmla="*/ 639801 w 752707"/>
              <a:gd name="connsiteY128" fmla="*/ 188177 h 1066335"/>
              <a:gd name="connsiteX129" fmla="*/ 614711 w 752707"/>
              <a:gd name="connsiteY129" fmla="*/ 200722 h 1066335"/>
              <a:gd name="connsiteX130" fmla="*/ 614711 w 752707"/>
              <a:gd name="connsiteY130" fmla="*/ 275993 h 1066335"/>
              <a:gd name="connsiteX131" fmla="*/ 602166 w 752707"/>
              <a:gd name="connsiteY131" fmla="*/ 275993 h 1066335"/>
              <a:gd name="connsiteX132" fmla="*/ 602166 w 752707"/>
              <a:gd name="connsiteY132" fmla="*/ 263448 h 1066335"/>
              <a:gd name="connsiteX133" fmla="*/ 583348 w 752707"/>
              <a:gd name="connsiteY133" fmla="*/ 263448 h 1066335"/>
              <a:gd name="connsiteX134" fmla="*/ 589621 w 752707"/>
              <a:gd name="connsiteY134" fmla="*/ 288538 h 1066335"/>
              <a:gd name="connsiteX135" fmla="*/ 570803 w 752707"/>
              <a:gd name="connsiteY135" fmla="*/ 275993 h 1066335"/>
              <a:gd name="connsiteX136" fmla="*/ 564531 w 752707"/>
              <a:gd name="connsiteY136" fmla="*/ 288538 h 1066335"/>
              <a:gd name="connsiteX137" fmla="*/ 551985 w 752707"/>
              <a:gd name="connsiteY137" fmla="*/ 288538 h 1066335"/>
              <a:gd name="connsiteX138" fmla="*/ 514350 w 752707"/>
              <a:gd name="connsiteY138" fmla="*/ 269720 h 1066335"/>
              <a:gd name="connsiteX139" fmla="*/ 501805 w 752707"/>
              <a:gd name="connsiteY139" fmla="*/ 294810 h 1066335"/>
              <a:gd name="connsiteX140" fmla="*/ 495532 w 752707"/>
              <a:gd name="connsiteY140" fmla="*/ 282265 h 1066335"/>
              <a:gd name="connsiteX141" fmla="*/ 426534 w 752707"/>
              <a:gd name="connsiteY141" fmla="*/ 31363 h 1066335"/>
              <a:gd name="connsiteX142" fmla="*/ 432807 w 752707"/>
              <a:gd name="connsiteY142" fmla="*/ 12545 h 1066335"/>
              <a:gd name="connsiteX143" fmla="*/ 451624 w 752707"/>
              <a:gd name="connsiteY143" fmla="*/ 12545 h 1066335"/>
              <a:gd name="connsiteX144" fmla="*/ 420262 w 752707"/>
              <a:gd name="connsiteY144" fmla="*/ 0 h 1066335"/>
              <a:gd name="connsiteX145" fmla="*/ 407716 w 752707"/>
              <a:gd name="connsiteY145" fmla="*/ 12545 h 1066335"/>
              <a:gd name="connsiteX146" fmla="*/ 420262 w 752707"/>
              <a:gd name="connsiteY146" fmla="*/ 25090 h 1066335"/>
              <a:gd name="connsiteX147" fmla="*/ 413989 w 752707"/>
              <a:gd name="connsiteY147" fmla="*/ 106634 h 1066335"/>
              <a:gd name="connsiteX148" fmla="*/ 413989 w 752707"/>
              <a:gd name="connsiteY148" fmla="*/ 119179 h 1066335"/>
              <a:gd name="connsiteX149" fmla="*/ 420262 w 752707"/>
              <a:gd name="connsiteY149" fmla="*/ 106634 h 1066335"/>
              <a:gd name="connsiteX150" fmla="*/ 508077 w 752707"/>
              <a:gd name="connsiteY150" fmla="*/ 533168 h 1066335"/>
              <a:gd name="connsiteX151" fmla="*/ 526895 w 752707"/>
              <a:gd name="connsiteY151" fmla="*/ 533168 h 1066335"/>
              <a:gd name="connsiteX152" fmla="*/ 558258 w 752707"/>
              <a:gd name="connsiteY152" fmla="*/ 457897 h 1066335"/>
              <a:gd name="connsiteX153" fmla="*/ 495532 w 752707"/>
              <a:gd name="connsiteY153" fmla="*/ 470442 h 1066335"/>
              <a:gd name="connsiteX154" fmla="*/ 489260 w 752707"/>
              <a:gd name="connsiteY154" fmla="*/ 457897 h 1066335"/>
              <a:gd name="connsiteX155" fmla="*/ 445352 w 752707"/>
              <a:gd name="connsiteY155" fmla="*/ 470442 h 1066335"/>
              <a:gd name="connsiteX156" fmla="*/ 445352 w 752707"/>
              <a:gd name="connsiteY156" fmla="*/ 482987 h 1066335"/>
              <a:gd name="connsiteX157" fmla="*/ 489260 w 752707"/>
              <a:gd name="connsiteY157" fmla="*/ 501805 h 1066335"/>
              <a:gd name="connsiteX158" fmla="*/ 501805 w 752707"/>
              <a:gd name="connsiteY158" fmla="*/ 533168 h 1066335"/>
              <a:gd name="connsiteX159" fmla="*/ 495532 w 752707"/>
              <a:gd name="connsiteY159" fmla="*/ 539440 h 1066335"/>
              <a:gd name="connsiteX160" fmla="*/ 457897 w 752707"/>
              <a:gd name="connsiteY160" fmla="*/ 545713 h 1066335"/>
              <a:gd name="connsiteX161" fmla="*/ 432807 w 752707"/>
              <a:gd name="connsiteY161" fmla="*/ 526895 h 1066335"/>
              <a:gd name="connsiteX162" fmla="*/ 388899 w 752707"/>
              <a:gd name="connsiteY162" fmla="*/ 539440 h 1066335"/>
              <a:gd name="connsiteX163" fmla="*/ 370081 w 752707"/>
              <a:gd name="connsiteY163" fmla="*/ 533168 h 1066335"/>
              <a:gd name="connsiteX164" fmla="*/ 357536 w 752707"/>
              <a:gd name="connsiteY164" fmla="*/ 564531 h 1066335"/>
              <a:gd name="connsiteX165" fmla="*/ 319901 w 752707"/>
              <a:gd name="connsiteY165" fmla="*/ 595893 h 1066335"/>
              <a:gd name="connsiteX166" fmla="*/ 313628 w 752707"/>
              <a:gd name="connsiteY166" fmla="*/ 620984 h 1066335"/>
              <a:gd name="connsiteX167" fmla="*/ 376354 w 752707"/>
              <a:gd name="connsiteY167" fmla="*/ 608438 h 1066335"/>
              <a:gd name="connsiteX168" fmla="*/ 407716 w 752707"/>
              <a:gd name="connsiteY168" fmla="*/ 589621 h 1066335"/>
              <a:gd name="connsiteX169" fmla="*/ 457897 w 752707"/>
              <a:gd name="connsiteY169" fmla="*/ 589621 h 1066335"/>
              <a:gd name="connsiteX170" fmla="*/ 482987 w 752707"/>
              <a:gd name="connsiteY170" fmla="*/ 614711 h 1066335"/>
              <a:gd name="connsiteX171" fmla="*/ 482987 w 752707"/>
              <a:gd name="connsiteY171" fmla="*/ 627256 h 1066335"/>
              <a:gd name="connsiteX172" fmla="*/ 501805 w 752707"/>
              <a:gd name="connsiteY172" fmla="*/ 633529 h 1066335"/>
              <a:gd name="connsiteX173" fmla="*/ 514350 w 752707"/>
              <a:gd name="connsiteY173" fmla="*/ 558258 h 1066335"/>
              <a:gd name="connsiteX174" fmla="*/ 514350 w 752707"/>
              <a:gd name="connsiteY174" fmla="*/ 545713 h 1066335"/>
              <a:gd name="connsiteX175" fmla="*/ 501805 w 752707"/>
              <a:gd name="connsiteY175" fmla="*/ 539440 h 1066335"/>
              <a:gd name="connsiteX176" fmla="*/ 608438 w 752707"/>
              <a:gd name="connsiteY176" fmla="*/ 263448 h 1066335"/>
              <a:gd name="connsiteX177" fmla="*/ 602166 w 752707"/>
              <a:gd name="connsiteY177" fmla="*/ 269720 h 1066335"/>
              <a:gd name="connsiteX178" fmla="*/ 608438 w 752707"/>
              <a:gd name="connsiteY178" fmla="*/ 263448 h 1066335"/>
              <a:gd name="connsiteX179" fmla="*/ 426534 w 752707"/>
              <a:gd name="connsiteY179" fmla="*/ 784070 h 1066335"/>
              <a:gd name="connsiteX180" fmla="*/ 445352 w 752707"/>
              <a:gd name="connsiteY180" fmla="*/ 777798 h 1066335"/>
              <a:gd name="connsiteX181" fmla="*/ 439079 w 752707"/>
              <a:gd name="connsiteY181" fmla="*/ 758980 h 1066335"/>
              <a:gd name="connsiteX182" fmla="*/ 426534 w 752707"/>
              <a:gd name="connsiteY182" fmla="*/ 771525 h 1066335"/>
              <a:gd name="connsiteX183" fmla="*/ 564531 w 752707"/>
              <a:gd name="connsiteY183" fmla="*/ 627256 h 1066335"/>
              <a:gd name="connsiteX184" fmla="*/ 539440 w 752707"/>
              <a:gd name="connsiteY184" fmla="*/ 614711 h 1066335"/>
              <a:gd name="connsiteX185" fmla="*/ 508077 w 752707"/>
              <a:gd name="connsiteY185" fmla="*/ 639801 h 1066335"/>
              <a:gd name="connsiteX186" fmla="*/ 514350 w 752707"/>
              <a:gd name="connsiteY186" fmla="*/ 664891 h 1066335"/>
              <a:gd name="connsiteX187" fmla="*/ 545713 w 752707"/>
              <a:gd name="connsiteY187" fmla="*/ 671164 h 1066335"/>
              <a:gd name="connsiteX188" fmla="*/ 564531 w 752707"/>
              <a:gd name="connsiteY188" fmla="*/ 633529 h 1066335"/>
              <a:gd name="connsiteX189" fmla="*/ 514350 w 752707"/>
              <a:gd name="connsiteY189" fmla="*/ 997337 h 1066335"/>
              <a:gd name="connsiteX190" fmla="*/ 539440 w 752707"/>
              <a:gd name="connsiteY190" fmla="*/ 965974 h 1066335"/>
              <a:gd name="connsiteX191" fmla="*/ 533168 w 752707"/>
              <a:gd name="connsiteY191" fmla="*/ 959702 h 1066335"/>
              <a:gd name="connsiteX192" fmla="*/ 526895 w 752707"/>
              <a:gd name="connsiteY192" fmla="*/ 978520 h 1066335"/>
              <a:gd name="connsiteX193" fmla="*/ 439079 w 752707"/>
              <a:gd name="connsiteY193" fmla="*/ 489260 h 1066335"/>
              <a:gd name="connsiteX194" fmla="*/ 451624 w 752707"/>
              <a:gd name="connsiteY194" fmla="*/ 495532 h 1066335"/>
              <a:gd name="connsiteX195" fmla="*/ 439079 w 752707"/>
              <a:gd name="connsiteY195" fmla="*/ 482987 h 1066335"/>
              <a:gd name="connsiteX196" fmla="*/ 420262 w 752707"/>
              <a:gd name="connsiteY196" fmla="*/ 520623 h 1066335"/>
              <a:gd name="connsiteX197" fmla="*/ 439079 w 752707"/>
              <a:gd name="connsiteY197" fmla="*/ 526895 h 1066335"/>
              <a:gd name="connsiteX198" fmla="*/ 432807 w 752707"/>
              <a:gd name="connsiteY198" fmla="*/ 514350 h 106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752707" h="1066335">
                <a:moveTo>
                  <a:pt x="564531" y="445352"/>
                </a:moveTo>
                <a:lnTo>
                  <a:pt x="564531" y="407716"/>
                </a:lnTo>
                <a:lnTo>
                  <a:pt x="533168" y="420262"/>
                </a:lnTo>
                <a:lnTo>
                  <a:pt x="495532" y="401444"/>
                </a:lnTo>
                <a:lnTo>
                  <a:pt x="495532" y="388899"/>
                </a:lnTo>
                <a:lnTo>
                  <a:pt x="514350" y="382626"/>
                </a:lnTo>
                <a:lnTo>
                  <a:pt x="520623" y="363809"/>
                </a:lnTo>
                <a:lnTo>
                  <a:pt x="476715" y="313628"/>
                </a:lnTo>
                <a:lnTo>
                  <a:pt x="489260" y="275993"/>
                </a:lnTo>
                <a:lnTo>
                  <a:pt x="470442" y="263448"/>
                </a:lnTo>
                <a:lnTo>
                  <a:pt x="470442" y="250902"/>
                </a:lnTo>
                <a:lnTo>
                  <a:pt x="439079" y="238357"/>
                </a:lnTo>
                <a:lnTo>
                  <a:pt x="451624" y="225812"/>
                </a:lnTo>
                <a:lnTo>
                  <a:pt x="432807" y="225812"/>
                </a:lnTo>
                <a:lnTo>
                  <a:pt x="432807" y="206995"/>
                </a:lnTo>
                <a:lnTo>
                  <a:pt x="413989" y="175632"/>
                </a:lnTo>
                <a:lnTo>
                  <a:pt x="432807" y="169359"/>
                </a:lnTo>
                <a:lnTo>
                  <a:pt x="407716" y="163087"/>
                </a:lnTo>
                <a:lnTo>
                  <a:pt x="395171" y="144269"/>
                </a:lnTo>
                <a:lnTo>
                  <a:pt x="407716" y="144269"/>
                </a:lnTo>
                <a:lnTo>
                  <a:pt x="407716" y="112906"/>
                </a:lnTo>
                <a:lnTo>
                  <a:pt x="420262" y="100361"/>
                </a:lnTo>
                <a:lnTo>
                  <a:pt x="395171" y="87816"/>
                </a:lnTo>
                <a:lnTo>
                  <a:pt x="407716" y="87816"/>
                </a:lnTo>
                <a:lnTo>
                  <a:pt x="395171" y="87816"/>
                </a:lnTo>
                <a:lnTo>
                  <a:pt x="395171" y="68998"/>
                </a:lnTo>
                <a:lnTo>
                  <a:pt x="401444" y="56453"/>
                </a:lnTo>
                <a:lnTo>
                  <a:pt x="426534" y="56453"/>
                </a:lnTo>
                <a:lnTo>
                  <a:pt x="420262" y="37635"/>
                </a:lnTo>
                <a:lnTo>
                  <a:pt x="382626" y="37635"/>
                </a:lnTo>
                <a:lnTo>
                  <a:pt x="363809" y="18818"/>
                </a:lnTo>
                <a:lnTo>
                  <a:pt x="357536" y="37635"/>
                </a:lnTo>
                <a:lnTo>
                  <a:pt x="344991" y="43908"/>
                </a:lnTo>
                <a:lnTo>
                  <a:pt x="275993" y="43908"/>
                </a:lnTo>
                <a:lnTo>
                  <a:pt x="275993" y="31363"/>
                </a:lnTo>
                <a:lnTo>
                  <a:pt x="263448" y="31363"/>
                </a:lnTo>
                <a:lnTo>
                  <a:pt x="244630" y="56453"/>
                </a:lnTo>
                <a:lnTo>
                  <a:pt x="188177" y="43908"/>
                </a:lnTo>
                <a:lnTo>
                  <a:pt x="188177" y="56453"/>
                </a:lnTo>
                <a:lnTo>
                  <a:pt x="163087" y="62726"/>
                </a:lnTo>
                <a:lnTo>
                  <a:pt x="163087" y="131724"/>
                </a:lnTo>
                <a:lnTo>
                  <a:pt x="150541" y="137996"/>
                </a:lnTo>
                <a:lnTo>
                  <a:pt x="156814" y="150541"/>
                </a:lnTo>
                <a:lnTo>
                  <a:pt x="137996" y="188177"/>
                </a:lnTo>
                <a:lnTo>
                  <a:pt x="87816" y="188177"/>
                </a:lnTo>
                <a:lnTo>
                  <a:pt x="87816" y="200722"/>
                </a:lnTo>
                <a:lnTo>
                  <a:pt x="75271" y="194449"/>
                </a:lnTo>
                <a:lnTo>
                  <a:pt x="68998" y="175632"/>
                </a:lnTo>
                <a:lnTo>
                  <a:pt x="56453" y="188177"/>
                </a:lnTo>
                <a:lnTo>
                  <a:pt x="50180" y="219540"/>
                </a:lnTo>
                <a:lnTo>
                  <a:pt x="68998" y="257175"/>
                </a:lnTo>
                <a:lnTo>
                  <a:pt x="75271" y="307356"/>
                </a:lnTo>
                <a:lnTo>
                  <a:pt x="144269" y="319901"/>
                </a:lnTo>
                <a:lnTo>
                  <a:pt x="125451" y="363809"/>
                </a:lnTo>
                <a:lnTo>
                  <a:pt x="56453" y="370081"/>
                </a:lnTo>
                <a:lnTo>
                  <a:pt x="62726" y="445352"/>
                </a:lnTo>
                <a:lnTo>
                  <a:pt x="6273" y="508077"/>
                </a:lnTo>
                <a:lnTo>
                  <a:pt x="12545" y="545713"/>
                </a:lnTo>
                <a:lnTo>
                  <a:pt x="0" y="646074"/>
                </a:lnTo>
                <a:lnTo>
                  <a:pt x="43908" y="758980"/>
                </a:lnTo>
                <a:lnTo>
                  <a:pt x="50180" y="815433"/>
                </a:lnTo>
                <a:lnTo>
                  <a:pt x="87816" y="827978"/>
                </a:lnTo>
                <a:lnTo>
                  <a:pt x="94088" y="890704"/>
                </a:lnTo>
                <a:lnTo>
                  <a:pt x="131724" y="903249"/>
                </a:lnTo>
                <a:lnTo>
                  <a:pt x="137996" y="915794"/>
                </a:lnTo>
                <a:lnTo>
                  <a:pt x="137996" y="934612"/>
                </a:lnTo>
                <a:lnTo>
                  <a:pt x="131724" y="947157"/>
                </a:lnTo>
                <a:lnTo>
                  <a:pt x="119179" y="947157"/>
                </a:lnTo>
                <a:lnTo>
                  <a:pt x="119179" y="965974"/>
                </a:lnTo>
                <a:lnTo>
                  <a:pt x="144269" y="984792"/>
                </a:lnTo>
                <a:lnTo>
                  <a:pt x="144269" y="1053790"/>
                </a:lnTo>
                <a:lnTo>
                  <a:pt x="156814" y="1066335"/>
                </a:lnTo>
                <a:lnTo>
                  <a:pt x="188177" y="1041245"/>
                </a:lnTo>
                <a:lnTo>
                  <a:pt x="213267" y="1034973"/>
                </a:lnTo>
                <a:lnTo>
                  <a:pt x="238357" y="1034973"/>
                </a:lnTo>
                <a:lnTo>
                  <a:pt x="263448" y="1060063"/>
                </a:lnTo>
                <a:lnTo>
                  <a:pt x="294810" y="1060063"/>
                </a:lnTo>
                <a:lnTo>
                  <a:pt x="319901" y="1041245"/>
                </a:lnTo>
                <a:lnTo>
                  <a:pt x="382626" y="1041245"/>
                </a:lnTo>
                <a:lnTo>
                  <a:pt x="413989" y="1016155"/>
                </a:lnTo>
                <a:lnTo>
                  <a:pt x="439079" y="1016155"/>
                </a:lnTo>
                <a:lnTo>
                  <a:pt x="457897" y="1003610"/>
                </a:lnTo>
                <a:lnTo>
                  <a:pt x="489260" y="947157"/>
                </a:lnTo>
                <a:lnTo>
                  <a:pt x="508077" y="940884"/>
                </a:lnTo>
                <a:lnTo>
                  <a:pt x="514350" y="915794"/>
                </a:lnTo>
                <a:lnTo>
                  <a:pt x="464170" y="777798"/>
                </a:lnTo>
                <a:lnTo>
                  <a:pt x="420262" y="777798"/>
                </a:lnTo>
                <a:lnTo>
                  <a:pt x="432807" y="746435"/>
                </a:lnTo>
                <a:lnTo>
                  <a:pt x="420262" y="696254"/>
                </a:lnTo>
                <a:lnTo>
                  <a:pt x="388899" y="677437"/>
                </a:lnTo>
                <a:lnTo>
                  <a:pt x="351263" y="683709"/>
                </a:lnTo>
                <a:lnTo>
                  <a:pt x="319901" y="671164"/>
                </a:lnTo>
                <a:lnTo>
                  <a:pt x="301083" y="652346"/>
                </a:lnTo>
                <a:lnTo>
                  <a:pt x="294810" y="620984"/>
                </a:lnTo>
                <a:lnTo>
                  <a:pt x="319901" y="551985"/>
                </a:lnTo>
                <a:lnTo>
                  <a:pt x="332446" y="577076"/>
                </a:lnTo>
                <a:lnTo>
                  <a:pt x="363809" y="526895"/>
                </a:lnTo>
                <a:lnTo>
                  <a:pt x="401444" y="514350"/>
                </a:lnTo>
                <a:lnTo>
                  <a:pt x="407716" y="501805"/>
                </a:lnTo>
                <a:lnTo>
                  <a:pt x="420262" y="508077"/>
                </a:lnTo>
                <a:lnTo>
                  <a:pt x="439079" y="470442"/>
                </a:lnTo>
                <a:lnTo>
                  <a:pt x="457897" y="470442"/>
                </a:lnTo>
                <a:lnTo>
                  <a:pt x="476715" y="451624"/>
                </a:lnTo>
                <a:lnTo>
                  <a:pt x="551985" y="451624"/>
                </a:lnTo>
                <a:close/>
                <a:moveTo>
                  <a:pt x="489260" y="282265"/>
                </a:moveTo>
                <a:lnTo>
                  <a:pt x="489260" y="294810"/>
                </a:lnTo>
                <a:lnTo>
                  <a:pt x="476715" y="294810"/>
                </a:lnTo>
                <a:lnTo>
                  <a:pt x="470442" y="313628"/>
                </a:lnTo>
                <a:lnTo>
                  <a:pt x="489260" y="319901"/>
                </a:lnTo>
                <a:lnTo>
                  <a:pt x="520623" y="363809"/>
                </a:lnTo>
                <a:lnTo>
                  <a:pt x="495532" y="401444"/>
                </a:lnTo>
                <a:lnTo>
                  <a:pt x="533168" y="420262"/>
                </a:lnTo>
                <a:lnTo>
                  <a:pt x="545713" y="407716"/>
                </a:lnTo>
                <a:lnTo>
                  <a:pt x="564531" y="407716"/>
                </a:lnTo>
                <a:lnTo>
                  <a:pt x="564531" y="445352"/>
                </a:lnTo>
                <a:lnTo>
                  <a:pt x="633529" y="363809"/>
                </a:lnTo>
                <a:lnTo>
                  <a:pt x="727617" y="357536"/>
                </a:lnTo>
                <a:lnTo>
                  <a:pt x="752707" y="338718"/>
                </a:lnTo>
                <a:lnTo>
                  <a:pt x="740162" y="313628"/>
                </a:lnTo>
                <a:lnTo>
                  <a:pt x="715072" y="313628"/>
                </a:lnTo>
                <a:lnTo>
                  <a:pt x="715072" y="326173"/>
                </a:lnTo>
                <a:lnTo>
                  <a:pt x="689982" y="275993"/>
                </a:lnTo>
                <a:lnTo>
                  <a:pt x="677437" y="282265"/>
                </a:lnTo>
                <a:lnTo>
                  <a:pt x="683709" y="263448"/>
                </a:lnTo>
                <a:lnTo>
                  <a:pt x="664892" y="244630"/>
                </a:lnTo>
                <a:lnTo>
                  <a:pt x="664892" y="225812"/>
                </a:lnTo>
                <a:lnTo>
                  <a:pt x="652346" y="232085"/>
                </a:lnTo>
                <a:lnTo>
                  <a:pt x="652346" y="206995"/>
                </a:lnTo>
                <a:lnTo>
                  <a:pt x="639801" y="188177"/>
                </a:lnTo>
                <a:lnTo>
                  <a:pt x="614711" y="200722"/>
                </a:lnTo>
                <a:lnTo>
                  <a:pt x="614711" y="275993"/>
                </a:lnTo>
                <a:lnTo>
                  <a:pt x="602166" y="275993"/>
                </a:lnTo>
                <a:lnTo>
                  <a:pt x="602166" y="263448"/>
                </a:lnTo>
                <a:lnTo>
                  <a:pt x="583348" y="263448"/>
                </a:lnTo>
                <a:lnTo>
                  <a:pt x="589621" y="288538"/>
                </a:lnTo>
                <a:lnTo>
                  <a:pt x="570803" y="275993"/>
                </a:lnTo>
                <a:lnTo>
                  <a:pt x="564531" y="288538"/>
                </a:lnTo>
                <a:lnTo>
                  <a:pt x="551985" y="288538"/>
                </a:lnTo>
                <a:lnTo>
                  <a:pt x="514350" y="269720"/>
                </a:lnTo>
                <a:lnTo>
                  <a:pt x="501805" y="294810"/>
                </a:lnTo>
                <a:lnTo>
                  <a:pt x="495532" y="282265"/>
                </a:lnTo>
                <a:close/>
                <a:moveTo>
                  <a:pt x="426534" y="31363"/>
                </a:moveTo>
                <a:lnTo>
                  <a:pt x="432807" y="12545"/>
                </a:lnTo>
                <a:lnTo>
                  <a:pt x="451624" y="12545"/>
                </a:lnTo>
                <a:lnTo>
                  <a:pt x="420262" y="0"/>
                </a:lnTo>
                <a:lnTo>
                  <a:pt x="407716" y="12545"/>
                </a:lnTo>
                <a:lnTo>
                  <a:pt x="420262" y="25090"/>
                </a:lnTo>
                <a:close/>
                <a:moveTo>
                  <a:pt x="413989" y="106634"/>
                </a:moveTo>
                <a:lnTo>
                  <a:pt x="413989" y="119179"/>
                </a:lnTo>
                <a:lnTo>
                  <a:pt x="420262" y="106634"/>
                </a:lnTo>
                <a:close/>
                <a:moveTo>
                  <a:pt x="508077" y="533168"/>
                </a:moveTo>
                <a:lnTo>
                  <a:pt x="526895" y="533168"/>
                </a:lnTo>
                <a:lnTo>
                  <a:pt x="558258" y="457897"/>
                </a:lnTo>
                <a:lnTo>
                  <a:pt x="495532" y="470442"/>
                </a:lnTo>
                <a:lnTo>
                  <a:pt x="489260" y="457897"/>
                </a:lnTo>
                <a:lnTo>
                  <a:pt x="445352" y="470442"/>
                </a:lnTo>
                <a:lnTo>
                  <a:pt x="445352" y="482987"/>
                </a:lnTo>
                <a:lnTo>
                  <a:pt x="489260" y="501805"/>
                </a:lnTo>
                <a:lnTo>
                  <a:pt x="501805" y="533168"/>
                </a:lnTo>
                <a:close/>
                <a:moveTo>
                  <a:pt x="495532" y="539440"/>
                </a:moveTo>
                <a:lnTo>
                  <a:pt x="457897" y="545713"/>
                </a:lnTo>
                <a:lnTo>
                  <a:pt x="432807" y="526895"/>
                </a:lnTo>
                <a:lnTo>
                  <a:pt x="388899" y="539440"/>
                </a:lnTo>
                <a:lnTo>
                  <a:pt x="370081" y="533168"/>
                </a:lnTo>
                <a:lnTo>
                  <a:pt x="357536" y="564531"/>
                </a:lnTo>
                <a:lnTo>
                  <a:pt x="319901" y="595893"/>
                </a:lnTo>
                <a:lnTo>
                  <a:pt x="313628" y="620984"/>
                </a:lnTo>
                <a:lnTo>
                  <a:pt x="376354" y="608438"/>
                </a:lnTo>
                <a:lnTo>
                  <a:pt x="407716" y="589621"/>
                </a:lnTo>
                <a:lnTo>
                  <a:pt x="457897" y="589621"/>
                </a:lnTo>
                <a:lnTo>
                  <a:pt x="482987" y="614711"/>
                </a:lnTo>
                <a:lnTo>
                  <a:pt x="482987" y="627256"/>
                </a:lnTo>
                <a:lnTo>
                  <a:pt x="501805" y="633529"/>
                </a:lnTo>
                <a:lnTo>
                  <a:pt x="514350" y="558258"/>
                </a:lnTo>
                <a:lnTo>
                  <a:pt x="514350" y="545713"/>
                </a:lnTo>
                <a:lnTo>
                  <a:pt x="501805" y="539440"/>
                </a:lnTo>
                <a:close/>
                <a:moveTo>
                  <a:pt x="608438" y="263448"/>
                </a:moveTo>
                <a:lnTo>
                  <a:pt x="602166" y="269720"/>
                </a:lnTo>
                <a:lnTo>
                  <a:pt x="608438" y="263448"/>
                </a:lnTo>
                <a:close/>
                <a:moveTo>
                  <a:pt x="426534" y="784070"/>
                </a:moveTo>
                <a:lnTo>
                  <a:pt x="445352" y="777798"/>
                </a:lnTo>
                <a:lnTo>
                  <a:pt x="439079" y="758980"/>
                </a:lnTo>
                <a:lnTo>
                  <a:pt x="426534" y="771525"/>
                </a:lnTo>
                <a:close/>
                <a:moveTo>
                  <a:pt x="564531" y="627256"/>
                </a:moveTo>
                <a:lnTo>
                  <a:pt x="539440" y="614711"/>
                </a:lnTo>
                <a:lnTo>
                  <a:pt x="508077" y="639801"/>
                </a:lnTo>
                <a:lnTo>
                  <a:pt x="514350" y="664891"/>
                </a:lnTo>
                <a:lnTo>
                  <a:pt x="545713" y="671164"/>
                </a:lnTo>
                <a:lnTo>
                  <a:pt x="564531" y="633529"/>
                </a:lnTo>
                <a:close/>
                <a:moveTo>
                  <a:pt x="514350" y="997337"/>
                </a:moveTo>
                <a:lnTo>
                  <a:pt x="539440" y="965974"/>
                </a:lnTo>
                <a:lnTo>
                  <a:pt x="533168" y="959702"/>
                </a:lnTo>
                <a:lnTo>
                  <a:pt x="526895" y="978520"/>
                </a:lnTo>
                <a:close/>
                <a:moveTo>
                  <a:pt x="439079" y="489260"/>
                </a:moveTo>
                <a:lnTo>
                  <a:pt x="451624" y="495532"/>
                </a:lnTo>
                <a:lnTo>
                  <a:pt x="439079" y="482987"/>
                </a:lnTo>
                <a:close/>
                <a:moveTo>
                  <a:pt x="420262" y="520623"/>
                </a:moveTo>
                <a:lnTo>
                  <a:pt x="439079" y="526895"/>
                </a:lnTo>
                <a:lnTo>
                  <a:pt x="432807" y="514350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4A2E145-9E1C-4F9D-BA59-D2A8009967BF}"/>
              </a:ext>
            </a:extLst>
          </p:cNvPr>
          <p:cNvSpPr/>
          <p:nvPr/>
        </p:nvSpPr>
        <p:spPr>
          <a:xfrm>
            <a:off x="2357785" y="2571750"/>
            <a:ext cx="777797" cy="821705"/>
          </a:xfrm>
          <a:custGeom>
            <a:avLst/>
            <a:gdLst>
              <a:gd name="connsiteX0" fmla="*/ 219540 w 777797"/>
              <a:gd name="connsiteY0" fmla="*/ 727617 h 821705"/>
              <a:gd name="connsiteX1" fmla="*/ 232085 w 777797"/>
              <a:gd name="connsiteY1" fmla="*/ 727617 h 821705"/>
              <a:gd name="connsiteX2" fmla="*/ 232085 w 777797"/>
              <a:gd name="connsiteY2" fmla="*/ 664891 h 821705"/>
              <a:gd name="connsiteX3" fmla="*/ 250902 w 777797"/>
              <a:gd name="connsiteY3" fmla="*/ 652346 h 821705"/>
              <a:gd name="connsiteX4" fmla="*/ 269720 w 777797"/>
              <a:gd name="connsiteY4" fmla="*/ 664891 h 821705"/>
              <a:gd name="connsiteX5" fmla="*/ 269720 w 777797"/>
              <a:gd name="connsiteY5" fmla="*/ 696254 h 821705"/>
              <a:gd name="connsiteX6" fmla="*/ 282265 w 777797"/>
              <a:gd name="connsiteY6" fmla="*/ 689982 h 821705"/>
              <a:gd name="connsiteX7" fmla="*/ 282265 w 777797"/>
              <a:gd name="connsiteY7" fmla="*/ 715072 h 821705"/>
              <a:gd name="connsiteX8" fmla="*/ 301083 w 777797"/>
              <a:gd name="connsiteY8" fmla="*/ 727617 h 821705"/>
              <a:gd name="connsiteX9" fmla="*/ 294810 w 777797"/>
              <a:gd name="connsiteY9" fmla="*/ 746435 h 821705"/>
              <a:gd name="connsiteX10" fmla="*/ 307356 w 777797"/>
              <a:gd name="connsiteY10" fmla="*/ 746435 h 821705"/>
              <a:gd name="connsiteX11" fmla="*/ 326173 w 777797"/>
              <a:gd name="connsiteY11" fmla="*/ 765252 h 821705"/>
              <a:gd name="connsiteX12" fmla="*/ 319901 w 777797"/>
              <a:gd name="connsiteY12" fmla="*/ 777798 h 821705"/>
              <a:gd name="connsiteX13" fmla="*/ 332446 w 777797"/>
              <a:gd name="connsiteY13" fmla="*/ 790343 h 821705"/>
              <a:gd name="connsiteX14" fmla="*/ 332446 w 777797"/>
              <a:gd name="connsiteY14" fmla="*/ 777798 h 821705"/>
              <a:gd name="connsiteX15" fmla="*/ 357536 w 777797"/>
              <a:gd name="connsiteY15" fmla="*/ 777798 h 821705"/>
              <a:gd name="connsiteX16" fmla="*/ 370081 w 777797"/>
              <a:gd name="connsiteY16" fmla="*/ 802888 h 821705"/>
              <a:gd name="connsiteX17" fmla="*/ 420262 w 777797"/>
              <a:gd name="connsiteY17" fmla="*/ 771525 h 821705"/>
              <a:gd name="connsiteX18" fmla="*/ 545713 w 777797"/>
              <a:gd name="connsiteY18" fmla="*/ 752707 h 821705"/>
              <a:gd name="connsiteX19" fmla="*/ 551985 w 777797"/>
              <a:gd name="connsiteY19" fmla="*/ 758980 h 821705"/>
              <a:gd name="connsiteX20" fmla="*/ 539440 w 777797"/>
              <a:gd name="connsiteY20" fmla="*/ 777798 h 821705"/>
              <a:gd name="connsiteX21" fmla="*/ 533168 w 777797"/>
              <a:gd name="connsiteY21" fmla="*/ 771525 h 821705"/>
              <a:gd name="connsiteX22" fmla="*/ 533168 w 777797"/>
              <a:gd name="connsiteY22" fmla="*/ 796615 h 821705"/>
              <a:gd name="connsiteX23" fmla="*/ 589621 w 777797"/>
              <a:gd name="connsiteY23" fmla="*/ 765252 h 821705"/>
              <a:gd name="connsiteX24" fmla="*/ 608438 w 777797"/>
              <a:gd name="connsiteY24" fmla="*/ 740162 h 821705"/>
              <a:gd name="connsiteX25" fmla="*/ 646074 w 777797"/>
              <a:gd name="connsiteY25" fmla="*/ 733890 h 821705"/>
              <a:gd name="connsiteX26" fmla="*/ 620984 w 777797"/>
              <a:gd name="connsiteY26" fmla="*/ 658619 h 821705"/>
              <a:gd name="connsiteX27" fmla="*/ 639801 w 777797"/>
              <a:gd name="connsiteY27" fmla="*/ 620984 h 821705"/>
              <a:gd name="connsiteX28" fmla="*/ 633529 w 777797"/>
              <a:gd name="connsiteY28" fmla="*/ 608438 h 821705"/>
              <a:gd name="connsiteX29" fmla="*/ 602166 w 777797"/>
              <a:gd name="connsiteY29" fmla="*/ 595893 h 821705"/>
              <a:gd name="connsiteX30" fmla="*/ 602166 w 777797"/>
              <a:gd name="connsiteY30" fmla="*/ 577076 h 821705"/>
              <a:gd name="connsiteX31" fmla="*/ 627256 w 777797"/>
              <a:gd name="connsiteY31" fmla="*/ 551985 h 821705"/>
              <a:gd name="connsiteX32" fmla="*/ 620984 w 777797"/>
              <a:gd name="connsiteY32" fmla="*/ 526895 h 821705"/>
              <a:gd name="connsiteX33" fmla="*/ 589621 w 777797"/>
              <a:gd name="connsiteY33" fmla="*/ 508077 h 821705"/>
              <a:gd name="connsiteX34" fmla="*/ 577076 w 777797"/>
              <a:gd name="connsiteY34" fmla="*/ 514350 h 821705"/>
              <a:gd name="connsiteX35" fmla="*/ 570803 w 777797"/>
              <a:gd name="connsiteY35" fmla="*/ 495532 h 821705"/>
              <a:gd name="connsiteX36" fmla="*/ 564531 w 777797"/>
              <a:gd name="connsiteY36" fmla="*/ 501805 h 821705"/>
              <a:gd name="connsiteX37" fmla="*/ 551985 w 777797"/>
              <a:gd name="connsiteY37" fmla="*/ 489260 h 821705"/>
              <a:gd name="connsiteX38" fmla="*/ 545713 w 777797"/>
              <a:gd name="connsiteY38" fmla="*/ 451624 h 821705"/>
              <a:gd name="connsiteX39" fmla="*/ 558258 w 777797"/>
              <a:gd name="connsiteY39" fmla="*/ 413989 h 821705"/>
              <a:gd name="connsiteX40" fmla="*/ 545713 w 777797"/>
              <a:gd name="connsiteY40" fmla="*/ 407716 h 821705"/>
              <a:gd name="connsiteX41" fmla="*/ 577076 w 777797"/>
              <a:gd name="connsiteY41" fmla="*/ 363809 h 821705"/>
              <a:gd name="connsiteX42" fmla="*/ 570803 w 777797"/>
              <a:gd name="connsiteY42" fmla="*/ 332446 h 821705"/>
              <a:gd name="connsiteX43" fmla="*/ 589621 w 777797"/>
              <a:gd name="connsiteY43" fmla="*/ 313628 h 821705"/>
              <a:gd name="connsiteX44" fmla="*/ 589621 w 777797"/>
              <a:gd name="connsiteY44" fmla="*/ 288538 h 821705"/>
              <a:gd name="connsiteX45" fmla="*/ 633529 w 777797"/>
              <a:gd name="connsiteY45" fmla="*/ 263448 h 821705"/>
              <a:gd name="connsiteX46" fmla="*/ 646074 w 777797"/>
              <a:gd name="connsiteY46" fmla="*/ 269720 h 821705"/>
              <a:gd name="connsiteX47" fmla="*/ 652346 w 777797"/>
              <a:gd name="connsiteY47" fmla="*/ 232085 h 821705"/>
              <a:gd name="connsiteX48" fmla="*/ 696254 w 777797"/>
              <a:gd name="connsiteY48" fmla="*/ 206995 h 821705"/>
              <a:gd name="connsiteX49" fmla="*/ 721345 w 777797"/>
              <a:gd name="connsiteY49" fmla="*/ 206995 h 821705"/>
              <a:gd name="connsiteX50" fmla="*/ 746435 w 777797"/>
              <a:gd name="connsiteY50" fmla="*/ 188177 h 821705"/>
              <a:gd name="connsiteX51" fmla="*/ 777798 w 777797"/>
              <a:gd name="connsiteY51" fmla="*/ 144269 h 821705"/>
              <a:gd name="connsiteX52" fmla="*/ 771525 w 777797"/>
              <a:gd name="connsiteY52" fmla="*/ 125451 h 821705"/>
              <a:gd name="connsiteX53" fmla="*/ 740162 w 777797"/>
              <a:gd name="connsiteY53" fmla="*/ 119179 h 821705"/>
              <a:gd name="connsiteX54" fmla="*/ 740162 w 777797"/>
              <a:gd name="connsiteY54" fmla="*/ 131724 h 821705"/>
              <a:gd name="connsiteX55" fmla="*/ 740162 w 777797"/>
              <a:gd name="connsiteY55" fmla="*/ 106634 h 821705"/>
              <a:gd name="connsiteX56" fmla="*/ 727617 w 777797"/>
              <a:gd name="connsiteY56" fmla="*/ 94088 h 821705"/>
              <a:gd name="connsiteX57" fmla="*/ 708799 w 777797"/>
              <a:gd name="connsiteY57" fmla="*/ 100361 h 821705"/>
              <a:gd name="connsiteX58" fmla="*/ 708799 w 777797"/>
              <a:gd name="connsiteY58" fmla="*/ 112906 h 821705"/>
              <a:gd name="connsiteX59" fmla="*/ 683709 w 777797"/>
              <a:gd name="connsiteY59" fmla="*/ 137996 h 821705"/>
              <a:gd name="connsiteX60" fmla="*/ 664892 w 777797"/>
              <a:gd name="connsiteY60" fmla="*/ 125451 h 821705"/>
              <a:gd name="connsiteX61" fmla="*/ 652346 w 777797"/>
              <a:gd name="connsiteY61" fmla="*/ 131724 h 821705"/>
              <a:gd name="connsiteX62" fmla="*/ 652346 w 777797"/>
              <a:gd name="connsiteY62" fmla="*/ 163087 h 821705"/>
              <a:gd name="connsiteX63" fmla="*/ 620984 w 777797"/>
              <a:gd name="connsiteY63" fmla="*/ 169359 h 821705"/>
              <a:gd name="connsiteX64" fmla="*/ 620984 w 777797"/>
              <a:gd name="connsiteY64" fmla="*/ 119179 h 821705"/>
              <a:gd name="connsiteX65" fmla="*/ 583348 w 777797"/>
              <a:gd name="connsiteY65" fmla="*/ 125451 h 821705"/>
              <a:gd name="connsiteX66" fmla="*/ 577076 w 777797"/>
              <a:gd name="connsiteY66" fmla="*/ 112906 h 821705"/>
              <a:gd name="connsiteX67" fmla="*/ 545713 w 777797"/>
              <a:gd name="connsiteY67" fmla="*/ 131724 h 821705"/>
              <a:gd name="connsiteX68" fmla="*/ 539440 w 777797"/>
              <a:gd name="connsiteY68" fmla="*/ 125451 h 821705"/>
              <a:gd name="connsiteX69" fmla="*/ 551985 w 777797"/>
              <a:gd name="connsiteY69" fmla="*/ 100361 h 821705"/>
              <a:gd name="connsiteX70" fmla="*/ 570803 w 777797"/>
              <a:gd name="connsiteY70" fmla="*/ 94088 h 821705"/>
              <a:gd name="connsiteX71" fmla="*/ 545713 w 777797"/>
              <a:gd name="connsiteY71" fmla="*/ 68998 h 821705"/>
              <a:gd name="connsiteX72" fmla="*/ 508077 w 777797"/>
              <a:gd name="connsiteY72" fmla="*/ 75271 h 821705"/>
              <a:gd name="connsiteX73" fmla="*/ 495532 w 777797"/>
              <a:gd name="connsiteY73" fmla="*/ 56453 h 821705"/>
              <a:gd name="connsiteX74" fmla="*/ 489260 w 777797"/>
              <a:gd name="connsiteY74" fmla="*/ 62726 h 821705"/>
              <a:gd name="connsiteX75" fmla="*/ 464170 w 777797"/>
              <a:gd name="connsiteY75" fmla="*/ 43908 h 821705"/>
              <a:gd name="connsiteX76" fmla="*/ 464170 w 777797"/>
              <a:gd name="connsiteY76" fmla="*/ 18818 h 821705"/>
              <a:gd name="connsiteX77" fmla="*/ 445352 w 777797"/>
              <a:gd name="connsiteY77" fmla="*/ 0 h 821705"/>
              <a:gd name="connsiteX78" fmla="*/ 420262 w 777797"/>
              <a:gd name="connsiteY78" fmla="*/ 37635 h 821705"/>
              <a:gd name="connsiteX79" fmla="*/ 376354 w 777797"/>
              <a:gd name="connsiteY79" fmla="*/ 37635 h 821705"/>
              <a:gd name="connsiteX80" fmla="*/ 363809 w 777797"/>
              <a:gd name="connsiteY80" fmla="*/ 43908 h 821705"/>
              <a:gd name="connsiteX81" fmla="*/ 363809 w 777797"/>
              <a:gd name="connsiteY81" fmla="*/ 56453 h 821705"/>
              <a:gd name="connsiteX82" fmla="*/ 326173 w 777797"/>
              <a:gd name="connsiteY82" fmla="*/ 56453 h 821705"/>
              <a:gd name="connsiteX83" fmla="*/ 319901 w 777797"/>
              <a:gd name="connsiteY83" fmla="*/ 75271 h 821705"/>
              <a:gd name="connsiteX84" fmla="*/ 288538 w 777797"/>
              <a:gd name="connsiteY84" fmla="*/ 75271 h 821705"/>
              <a:gd name="connsiteX85" fmla="*/ 269720 w 777797"/>
              <a:gd name="connsiteY85" fmla="*/ 94088 h 821705"/>
              <a:gd name="connsiteX86" fmla="*/ 269720 w 777797"/>
              <a:gd name="connsiteY86" fmla="*/ 81543 h 821705"/>
              <a:gd name="connsiteX87" fmla="*/ 257175 w 777797"/>
              <a:gd name="connsiteY87" fmla="*/ 75271 h 821705"/>
              <a:gd name="connsiteX88" fmla="*/ 244630 w 777797"/>
              <a:gd name="connsiteY88" fmla="*/ 94088 h 821705"/>
              <a:gd name="connsiteX89" fmla="*/ 250902 w 777797"/>
              <a:gd name="connsiteY89" fmla="*/ 119179 h 821705"/>
              <a:gd name="connsiteX90" fmla="*/ 238357 w 777797"/>
              <a:gd name="connsiteY90" fmla="*/ 125451 h 821705"/>
              <a:gd name="connsiteX91" fmla="*/ 244630 w 777797"/>
              <a:gd name="connsiteY91" fmla="*/ 144269 h 821705"/>
              <a:gd name="connsiteX92" fmla="*/ 219540 w 777797"/>
              <a:gd name="connsiteY92" fmla="*/ 150541 h 821705"/>
              <a:gd name="connsiteX93" fmla="*/ 206995 w 777797"/>
              <a:gd name="connsiteY93" fmla="*/ 137996 h 821705"/>
              <a:gd name="connsiteX94" fmla="*/ 219540 w 777797"/>
              <a:gd name="connsiteY94" fmla="*/ 163087 h 821705"/>
              <a:gd name="connsiteX95" fmla="*/ 219540 w 777797"/>
              <a:gd name="connsiteY95" fmla="*/ 206995 h 821705"/>
              <a:gd name="connsiteX96" fmla="*/ 238357 w 777797"/>
              <a:gd name="connsiteY96" fmla="*/ 213267 h 821705"/>
              <a:gd name="connsiteX97" fmla="*/ 263448 w 777797"/>
              <a:gd name="connsiteY97" fmla="*/ 263448 h 821705"/>
              <a:gd name="connsiteX98" fmla="*/ 238357 w 777797"/>
              <a:gd name="connsiteY98" fmla="*/ 263448 h 821705"/>
              <a:gd name="connsiteX99" fmla="*/ 225812 w 777797"/>
              <a:gd name="connsiteY99" fmla="*/ 250902 h 821705"/>
              <a:gd name="connsiteX100" fmla="*/ 206995 w 777797"/>
              <a:gd name="connsiteY100" fmla="*/ 282265 h 821705"/>
              <a:gd name="connsiteX101" fmla="*/ 181904 w 777797"/>
              <a:gd name="connsiteY101" fmla="*/ 294810 h 821705"/>
              <a:gd name="connsiteX102" fmla="*/ 200722 w 777797"/>
              <a:gd name="connsiteY102" fmla="*/ 319901 h 821705"/>
              <a:gd name="connsiteX103" fmla="*/ 175632 w 777797"/>
              <a:gd name="connsiteY103" fmla="*/ 344991 h 821705"/>
              <a:gd name="connsiteX104" fmla="*/ 156814 w 777797"/>
              <a:gd name="connsiteY104" fmla="*/ 332446 h 821705"/>
              <a:gd name="connsiteX105" fmla="*/ 156814 w 777797"/>
              <a:gd name="connsiteY105" fmla="*/ 319901 h 821705"/>
              <a:gd name="connsiteX106" fmla="*/ 131724 w 777797"/>
              <a:gd name="connsiteY106" fmla="*/ 313628 h 821705"/>
              <a:gd name="connsiteX107" fmla="*/ 106634 w 777797"/>
              <a:gd name="connsiteY107" fmla="*/ 344991 h 821705"/>
              <a:gd name="connsiteX108" fmla="*/ 94088 w 777797"/>
              <a:gd name="connsiteY108" fmla="*/ 344991 h 821705"/>
              <a:gd name="connsiteX109" fmla="*/ 62726 w 777797"/>
              <a:gd name="connsiteY109" fmla="*/ 307356 h 821705"/>
              <a:gd name="connsiteX110" fmla="*/ 50180 w 777797"/>
              <a:gd name="connsiteY110" fmla="*/ 307356 h 821705"/>
              <a:gd name="connsiteX111" fmla="*/ 50180 w 777797"/>
              <a:gd name="connsiteY111" fmla="*/ 319901 h 821705"/>
              <a:gd name="connsiteX112" fmla="*/ 31363 w 777797"/>
              <a:gd name="connsiteY112" fmla="*/ 332446 h 821705"/>
              <a:gd name="connsiteX113" fmla="*/ 12545 w 777797"/>
              <a:gd name="connsiteY113" fmla="*/ 313628 h 821705"/>
              <a:gd name="connsiteX114" fmla="*/ 6273 w 777797"/>
              <a:gd name="connsiteY114" fmla="*/ 319901 h 821705"/>
              <a:gd name="connsiteX115" fmla="*/ 0 w 777797"/>
              <a:gd name="connsiteY115" fmla="*/ 338718 h 821705"/>
              <a:gd name="connsiteX116" fmla="*/ 25090 w 777797"/>
              <a:gd name="connsiteY116" fmla="*/ 357536 h 821705"/>
              <a:gd name="connsiteX117" fmla="*/ 25090 w 777797"/>
              <a:gd name="connsiteY117" fmla="*/ 376354 h 821705"/>
              <a:gd name="connsiteX118" fmla="*/ 12545 w 777797"/>
              <a:gd name="connsiteY118" fmla="*/ 376354 h 821705"/>
              <a:gd name="connsiteX119" fmla="*/ 12545 w 777797"/>
              <a:gd name="connsiteY119" fmla="*/ 413989 h 821705"/>
              <a:gd name="connsiteX120" fmla="*/ 25090 w 777797"/>
              <a:gd name="connsiteY120" fmla="*/ 432807 h 821705"/>
              <a:gd name="connsiteX121" fmla="*/ 18818 w 777797"/>
              <a:gd name="connsiteY121" fmla="*/ 451624 h 821705"/>
              <a:gd name="connsiteX122" fmla="*/ 68998 w 777797"/>
              <a:gd name="connsiteY122" fmla="*/ 470442 h 821705"/>
              <a:gd name="connsiteX123" fmla="*/ 50180 w 777797"/>
              <a:gd name="connsiteY123" fmla="*/ 476715 h 821705"/>
              <a:gd name="connsiteX124" fmla="*/ 37635 w 777797"/>
              <a:gd name="connsiteY124" fmla="*/ 526895 h 821705"/>
              <a:gd name="connsiteX125" fmla="*/ 25090 w 777797"/>
              <a:gd name="connsiteY125" fmla="*/ 526895 h 821705"/>
              <a:gd name="connsiteX126" fmla="*/ 18818 w 777797"/>
              <a:gd name="connsiteY126" fmla="*/ 514350 h 821705"/>
              <a:gd name="connsiteX127" fmla="*/ 12545 w 777797"/>
              <a:gd name="connsiteY127" fmla="*/ 520623 h 821705"/>
              <a:gd name="connsiteX128" fmla="*/ 6273 w 777797"/>
              <a:gd name="connsiteY128" fmla="*/ 551985 h 821705"/>
              <a:gd name="connsiteX129" fmla="*/ 37635 w 777797"/>
              <a:gd name="connsiteY129" fmla="*/ 558258 h 821705"/>
              <a:gd name="connsiteX130" fmla="*/ 37635 w 777797"/>
              <a:gd name="connsiteY130" fmla="*/ 583348 h 821705"/>
              <a:gd name="connsiteX131" fmla="*/ 25090 w 777797"/>
              <a:gd name="connsiteY131" fmla="*/ 589621 h 821705"/>
              <a:gd name="connsiteX132" fmla="*/ 25090 w 777797"/>
              <a:gd name="connsiteY132" fmla="*/ 608438 h 821705"/>
              <a:gd name="connsiteX133" fmla="*/ 12545 w 777797"/>
              <a:gd name="connsiteY133" fmla="*/ 608438 h 821705"/>
              <a:gd name="connsiteX134" fmla="*/ 25090 w 777797"/>
              <a:gd name="connsiteY134" fmla="*/ 627256 h 821705"/>
              <a:gd name="connsiteX135" fmla="*/ 50180 w 777797"/>
              <a:gd name="connsiteY135" fmla="*/ 633529 h 821705"/>
              <a:gd name="connsiteX136" fmla="*/ 31363 w 777797"/>
              <a:gd name="connsiteY136" fmla="*/ 639801 h 821705"/>
              <a:gd name="connsiteX137" fmla="*/ 43908 w 777797"/>
              <a:gd name="connsiteY137" fmla="*/ 652346 h 821705"/>
              <a:gd name="connsiteX138" fmla="*/ 50180 w 777797"/>
              <a:gd name="connsiteY138" fmla="*/ 689982 h 821705"/>
              <a:gd name="connsiteX139" fmla="*/ 68998 w 777797"/>
              <a:gd name="connsiteY139" fmla="*/ 689982 h 821705"/>
              <a:gd name="connsiteX140" fmla="*/ 56453 w 777797"/>
              <a:gd name="connsiteY140" fmla="*/ 696254 h 821705"/>
              <a:gd name="connsiteX141" fmla="*/ 62726 w 777797"/>
              <a:gd name="connsiteY141" fmla="*/ 708799 h 821705"/>
              <a:gd name="connsiteX142" fmla="*/ 87816 w 777797"/>
              <a:gd name="connsiteY142" fmla="*/ 708799 h 821705"/>
              <a:gd name="connsiteX143" fmla="*/ 87816 w 777797"/>
              <a:gd name="connsiteY143" fmla="*/ 727617 h 821705"/>
              <a:gd name="connsiteX144" fmla="*/ 119179 w 777797"/>
              <a:gd name="connsiteY144" fmla="*/ 752707 h 821705"/>
              <a:gd name="connsiteX145" fmla="*/ 131724 w 777797"/>
              <a:gd name="connsiteY145" fmla="*/ 733890 h 821705"/>
              <a:gd name="connsiteX146" fmla="*/ 169359 w 777797"/>
              <a:gd name="connsiteY146" fmla="*/ 752707 h 821705"/>
              <a:gd name="connsiteX147" fmla="*/ 181904 w 777797"/>
              <a:gd name="connsiteY147" fmla="*/ 752707 h 821705"/>
              <a:gd name="connsiteX148" fmla="*/ 181904 w 777797"/>
              <a:gd name="connsiteY148" fmla="*/ 740162 h 821705"/>
              <a:gd name="connsiteX149" fmla="*/ 206995 w 777797"/>
              <a:gd name="connsiteY149" fmla="*/ 752707 h 821705"/>
              <a:gd name="connsiteX150" fmla="*/ 200722 w 777797"/>
              <a:gd name="connsiteY150" fmla="*/ 733890 h 821705"/>
              <a:gd name="connsiteX151" fmla="*/ 213267 w 777797"/>
              <a:gd name="connsiteY151" fmla="*/ 733890 h 821705"/>
              <a:gd name="connsiteX152" fmla="*/ 106634 w 777797"/>
              <a:gd name="connsiteY152" fmla="*/ 746435 h 821705"/>
              <a:gd name="connsiteX153" fmla="*/ 94088 w 777797"/>
              <a:gd name="connsiteY153" fmla="*/ 752707 h 821705"/>
              <a:gd name="connsiteX154" fmla="*/ 106634 w 777797"/>
              <a:gd name="connsiteY154" fmla="*/ 752707 h 821705"/>
              <a:gd name="connsiteX155" fmla="*/ 31363 w 777797"/>
              <a:gd name="connsiteY155" fmla="*/ 583348 h 821705"/>
              <a:gd name="connsiteX156" fmla="*/ 31363 w 777797"/>
              <a:gd name="connsiteY156" fmla="*/ 570803 h 821705"/>
              <a:gd name="connsiteX157" fmla="*/ 31363 w 777797"/>
              <a:gd name="connsiteY157" fmla="*/ 583348 h 821705"/>
              <a:gd name="connsiteX158" fmla="*/ 225812 w 777797"/>
              <a:gd name="connsiteY158" fmla="*/ 727617 h 821705"/>
              <a:gd name="connsiteX159" fmla="*/ 219540 w 777797"/>
              <a:gd name="connsiteY159" fmla="*/ 733890 h 821705"/>
              <a:gd name="connsiteX160" fmla="*/ 232085 w 777797"/>
              <a:gd name="connsiteY160" fmla="*/ 740162 h 821705"/>
              <a:gd name="connsiteX161" fmla="*/ 489260 w 777797"/>
              <a:gd name="connsiteY161" fmla="*/ 821706 h 821705"/>
              <a:gd name="connsiteX162" fmla="*/ 489260 w 777797"/>
              <a:gd name="connsiteY162" fmla="*/ 815433 h 821705"/>
              <a:gd name="connsiteX163" fmla="*/ 87816 w 777797"/>
              <a:gd name="connsiteY163" fmla="*/ 777798 h 821705"/>
              <a:gd name="connsiteX164" fmla="*/ 94088 w 777797"/>
              <a:gd name="connsiteY164" fmla="*/ 771525 h 821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777797" h="821705">
                <a:moveTo>
                  <a:pt x="219540" y="727617"/>
                </a:moveTo>
                <a:lnTo>
                  <a:pt x="232085" y="727617"/>
                </a:lnTo>
                <a:lnTo>
                  <a:pt x="232085" y="664891"/>
                </a:lnTo>
                <a:lnTo>
                  <a:pt x="250902" y="652346"/>
                </a:lnTo>
                <a:lnTo>
                  <a:pt x="269720" y="664891"/>
                </a:lnTo>
                <a:lnTo>
                  <a:pt x="269720" y="696254"/>
                </a:lnTo>
                <a:lnTo>
                  <a:pt x="282265" y="689982"/>
                </a:lnTo>
                <a:lnTo>
                  <a:pt x="282265" y="715072"/>
                </a:lnTo>
                <a:lnTo>
                  <a:pt x="301083" y="727617"/>
                </a:lnTo>
                <a:lnTo>
                  <a:pt x="294810" y="746435"/>
                </a:lnTo>
                <a:lnTo>
                  <a:pt x="307356" y="746435"/>
                </a:lnTo>
                <a:lnTo>
                  <a:pt x="326173" y="765252"/>
                </a:lnTo>
                <a:lnTo>
                  <a:pt x="319901" y="777798"/>
                </a:lnTo>
                <a:lnTo>
                  <a:pt x="332446" y="790343"/>
                </a:lnTo>
                <a:lnTo>
                  <a:pt x="332446" y="777798"/>
                </a:lnTo>
                <a:lnTo>
                  <a:pt x="357536" y="777798"/>
                </a:lnTo>
                <a:lnTo>
                  <a:pt x="370081" y="802888"/>
                </a:lnTo>
                <a:lnTo>
                  <a:pt x="420262" y="771525"/>
                </a:lnTo>
                <a:lnTo>
                  <a:pt x="545713" y="752707"/>
                </a:lnTo>
                <a:lnTo>
                  <a:pt x="551985" y="758980"/>
                </a:lnTo>
                <a:lnTo>
                  <a:pt x="539440" y="777798"/>
                </a:lnTo>
                <a:lnTo>
                  <a:pt x="533168" y="771525"/>
                </a:lnTo>
                <a:lnTo>
                  <a:pt x="533168" y="796615"/>
                </a:lnTo>
                <a:lnTo>
                  <a:pt x="589621" y="765252"/>
                </a:lnTo>
                <a:lnTo>
                  <a:pt x="608438" y="740162"/>
                </a:lnTo>
                <a:lnTo>
                  <a:pt x="646074" y="733890"/>
                </a:lnTo>
                <a:lnTo>
                  <a:pt x="620984" y="658619"/>
                </a:lnTo>
                <a:lnTo>
                  <a:pt x="639801" y="620984"/>
                </a:lnTo>
                <a:lnTo>
                  <a:pt x="633529" y="608438"/>
                </a:lnTo>
                <a:lnTo>
                  <a:pt x="602166" y="595893"/>
                </a:lnTo>
                <a:lnTo>
                  <a:pt x="602166" y="577076"/>
                </a:lnTo>
                <a:lnTo>
                  <a:pt x="627256" y="551985"/>
                </a:lnTo>
                <a:lnTo>
                  <a:pt x="620984" y="526895"/>
                </a:lnTo>
                <a:lnTo>
                  <a:pt x="589621" y="508077"/>
                </a:lnTo>
                <a:lnTo>
                  <a:pt x="577076" y="514350"/>
                </a:lnTo>
                <a:lnTo>
                  <a:pt x="570803" y="495532"/>
                </a:lnTo>
                <a:lnTo>
                  <a:pt x="564531" y="501805"/>
                </a:lnTo>
                <a:lnTo>
                  <a:pt x="551985" y="489260"/>
                </a:lnTo>
                <a:lnTo>
                  <a:pt x="545713" y="451624"/>
                </a:lnTo>
                <a:lnTo>
                  <a:pt x="558258" y="413989"/>
                </a:lnTo>
                <a:lnTo>
                  <a:pt x="545713" y="407716"/>
                </a:lnTo>
                <a:lnTo>
                  <a:pt x="577076" y="363809"/>
                </a:lnTo>
                <a:lnTo>
                  <a:pt x="570803" y="332446"/>
                </a:lnTo>
                <a:lnTo>
                  <a:pt x="589621" y="313628"/>
                </a:lnTo>
                <a:lnTo>
                  <a:pt x="589621" y="288538"/>
                </a:lnTo>
                <a:lnTo>
                  <a:pt x="633529" y="263448"/>
                </a:lnTo>
                <a:lnTo>
                  <a:pt x="646074" y="269720"/>
                </a:lnTo>
                <a:lnTo>
                  <a:pt x="652346" y="232085"/>
                </a:lnTo>
                <a:lnTo>
                  <a:pt x="696254" y="206995"/>
                </a:lnTo>
                <a:lnTo>
                  <a:pt x="721345" y="206995"/>
                </a:lnTo>
                <a:lnTo>
                  <a:pt x="746435" y="188177"/>
                </a:lnTo>
                <a:lnTo>
                  <a:pt x="777798" y="144269"/>
                </a:lnTo>
                <a:lnTo>
                  <a:pt x="771525" y="125451"/>
                </a:lnTo>
                <a:lnTo>
                  <a:pt x="740162" y="119179"/>
                </a:lnTo>
                <a:lnTo>
                  <a:pt x="740162" y="131724"/>
                </a:lnTo>
                <a:lnTo>
                  <a:pt x="740162" y="106634"/>
                </a:lnTo>
                <a:lnTo>
                  <a:pt x="727617" y="94088"/>
                </a:lnTo>
                <a:lnTo>
                  <a:pt x="708799" y="100361"/>
                </a:lnTo>
                <a:lnTo>
                  <a:pt x="708799" y="112906"/>
                </a:lnTo>
                <a:lnTo>
                  <a:pt x="683709" y="137996"/>
                </a:lnTo>
                <a:lnTo>
                  <a:pt x="664892" y="125451"/>
                </a:lnTo>
                <a:lnTo>
                  <a:pt x="652346" y="131724"/>
                </a:lnTo>
                <a:lnTo>
                  <a:pt x="652346" y="163087"/>
                </a:lnTo>
                <a:lnTo>
                  <a:pt x="620984" y="169359"/>
                </a:lnTo>
                <a:lnTo>
                  <a:pt x="620984" y="119179"/>
                </a:lnTo>
                <a:lnTo>
                  <a:pt x="583348" y="125451"/>
                </a:lnTo>
                <a:lnTo>
                  <a:pt x="577076" y="112906"/>
                </a:lnTo>
                <a:lnTo>
                  <a:pt x="545713" y="131724"/>
                </a:lnTo>
                <a:lnTo>
                  <a:pt x="539440" y="125451"/>
                </a:lnTo>
                <a:lnTo>
                  <a:pt x="551985" y="100361"/>
                </a:lnTo>
                <a:lnTo>
                  <a:pt x="570803" y="94088"/>
                </a:lnTo>
                <a:lnTo>
                  <a:pt x="545713" y="68998"/>
                </a:lnTo>
                <a:lnTo>
                  <a:pt x="508077" y="75271"/>
                </a:lnTo>
                <a:lnTo>
                  <a:pt x="495532" y="56453"/>
                </a:lnTo>
                <a:lnTo>
                  <a:pt x="489260" y="62726"/>
                </a:lnTo>
                <a:lnTo>
                  <a:pt x="464170" y="43908"/>
                </a:lnTo>
                <a:lnTo>
                  <a:pt x="464170" y="18818"/>
                </a:lnTo>
                <a:lnTo>
                  <a:pt x="445352" y="0"/>
                </a:lnTo>
                <a:lnTo>
                  <a:pt x="420262" y="37635"/>
                </a:lnTo>
                <a:lnTo>
                  <a:pt x="376354" y="37635"/>
                </a:lnTo>
                <a:lnTo>
                  <a:pt x="363809" y="43908"/>
                </a:lnTo>
                <a:lnTo>
                  <a:pt x="363809" y="56453"/>
                </a:lnTo>
                <a:lnTo>
                  <a:pt x="326173" y="56453"/>
                </a:lnTo>
                <a:lnTo>
                  <a:pt x="319901" y="75271"/>
                </a:lnTo>
                <a:lnTo>
                  <a:pt x="288538" y="75271"/>
                </a:lnTo>
                <a:lnTo>
                  <a:pt x="269720" y="94088"/>
                </a:lnTo>
                <a:lnTo>
                  <a:pt x="269720" y="81543"/>
                </a:lnTo>
                <a:lnTo>
                  <a:pt x="257175" y="75271"/>
                </a:lnTo>
                <a:lnTo>
                  <a:pt x="244630" y="94088"/>
                </a:lnTo>
                <a:lnTo>
                  <a:pt x="250902" y="119179"/>
                </a:lnTo>
                <a:lnTo>
                  <a:pt x="238357" y="125451"/>
                </a:lnTo>
                <a:lnTo>
                  <a:pt x="244630" y="144269"/>
                </a:lnTo>
                <a:lnTo>
                  <a:pt x="219540" y="150541"/>
                </a:lnTo>
                <a:lnTo>
                  <a:pt x="206995" y="137996"/>
                </a:lnTo>
                <a:lnTo>
                  <a:pt x="219540" y="163087"/>
                </a:lnTo>
                <a:lnTo>
                  <a:pt x="219540" y="206995"/>
                </a:lnTo>
                <a:lnTo>
                  <a:pt x="238357" y="213267"/>
                </a:lnTo>
                <a:lnTo>
                  <a:pt x="263448" y="263448"/>
                </a:lnTo>
                <a:lnTo>
                  <a:pt x="238357" y="263448"/>
                </a:lnTo>
                <a:lnTo>
                  <a:pt x="225812" y="250902"/>
                </a:lnTo>
                <a:lnTo>
                  <a:pt x="206995" y="282265"/>
                </a:lnTo>
                <a:lnTo>
                  <a:pt x="181904" y="294810"/>
                </a:lnTo>
                <a:lnTo>
                  <a:pt x="200722" y="319901"/>
                </a:lnTo>
                <a:lnTo>
                  <a:pt x="175632" y="344991"/>
                </a:lnTo>
                <a:lnTo>
                  <a:pt x="156814" y="332446"/>
                </a:lnTo>
                <a:lnTo>
                  <a:pt x="156814" y="319901"/>
                </a:lnTo>
                <a:lnTo>
                  <a:pt x="131724" y="313628"/>
                </a:lnTo>
                <a:lnTo>
                  <a:pt x="106634" y="344991"/>
                </a:lnTo>
                <a:lnTo>
                  <a:pt x="94088" y="344991"/>
                </a:lnTo>
                <a:lnTo>
                  <a:pt x="62726" y="307356"/>
                </a:lnTo>
                <a:lnTo>
                  <a:pt x="50180" y="307356"/>
                </a:lnTo>
                <a:lnTo>
                  <a:pt x="50180" y="319901"/>
                </a:lnTo>
                <a:lnTo>
                  <a:pt x="31363" y="332446"/>
                </a:lnTo>
                <a:lnTo>
                  <a:pt x="12545" y="313628"/>
                </a:lnTo>
                <a:lnTo>
                  <a:pt x="6273" y="319901"/>
                </a:lnTo>
                <a:lnTo>
                  <a:pt x="0" y="338718"/>
                </a:lnTo>
                <a:lnTo>
                  <a:pt x="25090" y="357536"/>
                </a:lnTo>
                <a:lnTo>
                  <a:pt x="25090" y="376354"/>
                </a:lnTo>
                <a:lnTo>
                  <a:pt x="12545" y="376354"/>
                </a:lnTo>
                <a:lnTo>
                  <a:pt x="12545" y="413989"/>
                </a:lnTo>
                <a:lnTo>
                  <a:pt x="25090" y="432807"/>
                </a:lnTo>
                <a:lnTo>
                  <a:pt x="18818" y="451624"/>
                </a:lnTo>
                <a:lnTo>
                  <a:pt x="68998" y="470442"/>
                </a:lnTo>
                <a:lnTo>
                  <a:pt x="50180" y="476715"/>
                </a:lnTo>
                <a:lnTo>
                  <a:pt x="37635" y="526895"/>
                </a:lnTo>
                <a:lnTo>
                  <a:pt x="25090" y="526895"/>
                </a:lnTo>
                <a:lnTo>
                  <a:pt x="18818" y="514350"/>
                </a:lnTo>
                <a:lnTo>
                  <a:pt x="12545" y="520623"/>
                </a:lnTo>
                <a:lnTo>
                  <a:pt x="6273" y="551985"/>
                </a:lnTo>
                <a:lnTo>
                  <a:pt x="37635" y="558258"/>
                </a:lnTo>
                <a:lnTo>
                  <a:pt x="37635" y="583348"/>
                </a:lnTo>
                <a:lnTo>
                  <a:pt x="25090" y="589621"/>
                </a:lnTo>
                <a:lnTo>
                  <a:pt x="25090" y="608438"/>
                </a:lnTo>
                <a:lnTo>
                  <a:pt x="12545" y="608438"/>
                </a:lnTo>
                <a:lnTo>
                  <a:pt x="25090" y="627256"/>
                </a:lnTo>
                <a:lnTo>
                  <a:pt x="50180" y="633529"/>
                </a:lnTo>
                <a:lnTo>
                  <a:pt x="31363" y="639801"/>
                </a:lnTo>
                <a:lnTo>
                  <a:pt x="43908" y="652346"/>
                </a:lnTo>
                <a:lnTo>
                  <a:pt x="50180" y="689982"/>
                </a:lnTo>
                <a:lnTo>
                  <a:pt x="68998" y="689982"/>
                </a:lnTo>
                <a:lnTo>
                  <a:pt x="56453" y="696254"/>
                </a:lnTo>
                <a:lnTo>
                  <a:pt x="62726" y="708799"/>
                </a:lnTo>
                <a:lnTo>
                  <a:pt x="87816" y="708799"/>
                </a:lnTo>
                <a:lnTo>
                  <a:pt x="87816" y="727617"/>
                </a:lnTo>
                <a:lnTo>
                  <a:pt x="119179" y="752707"/>
                </a:lnTo>
                <a:lnTo>
                  <a:pt x="131724" y="733890"/>
                </a:lnTo>
                <a:lnTo>
                  <a:pt x="169359" y="752707"/>
                </a:lnTo>
                <a:lnTo>
                  <a:pt x="181904" y="752707"/>
                </a:lnTo>
                <a:lnTo>
                  <a:pt x="181904" y="740162"/>
                </a:lnTo>
                <a:lnTo>
                  <a:pt x="206995" y="752707"/>
                </a:lnTo>
                <a:lnTo>
                  <a:pt x="200722" y="733890"/>
                </a:lnTo>
                <a:lnTo>
                  <a:pt x="213267" y="733890"/>
                </a:lnTo>
                <a:close/>
                <a:moveTo>
                  <a:pt x="106634" y="746435"/>
                </a:moveTo>
                <a:lnTo>
                  <a:pt x="94088" y="752707"/>
                </a:lnTo>
                <a:lnTo>
                  <a:pt x="106634" y="752707"/>
                </a:lnTo>
                <a:close/>
                <a:moveTo>
                  <a:pt x="31363" y="583348"/>
                </a:moveTo>
                <a:lnTo>
                  <a:pt x="31363" y="570803"/>
                </a:lnTo>
                <a:lnTo>
                  <a:pt x="31363" y="583348"/>
                </a:lnTo>
                <a:close/>
                <a:moveTo>
                  <a:pt x="225812" y="727617"/>
                </a:moveTo>
                <a:lnTo>
                  <a:pt x="219540" y="733890"/>
                </a:lnTo>
                <a:lnTo>
                  <a:pt x="232085" y="740162"/>
                </a:lnTo>
                <a:close/>
                <a:moveTo>
                  <a:pt x="489260" y="821706"/>
                </a:moveTo>
                <a:lnTo>
                  <a:pt x="489260" y="815433"/>
                </a:lnTo>
                <a:close/>
                <a:moveTo>
                  <a:pt x="87816" y="777798"/>
                </a:moveTo>
                <a:lnTo>
                  <a:pt x="94088" y="771525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A1F7D94E-71FB-4C2B-922D-EDC78B14DE93}"/>
              </a:ext>
            </a:extLst>
          </p:cNvPr>
          <p:cNvSpPr/>
          <p:nvPr/>
        </p:nvSpPr>
        <p:spPr>
          <a:xfrm>
            <a:off x="2947406" y="1524232"/>
            <a:ext cx="871886" cy="1009882"/>
          </a:xfrm>
          <a:custGeom>
            <a:avLst/>
            <a:gdLst>
              <a:gd name="connsiteX0" fmla="*/ 840523 w 871886"/>
              <a:gd name="connsiteY0" fmla="*/ 526895 h 1009882"/>
              <a:gd name="connsiteX1" fmla="*/ 827978 w 871886"/>
              <a:gd name="connsiteY1" fmla="*/ 526895 h 1009882"/>
              <a:gd name="connsiteX2" fmla="*/ 809160 w 871886"/>
              <a:gd name="connsiteY2" fmla="*/ 489260 h 1009882"/>
              <a:gd name="connsiteX3" fmla="*/ 796615 w 871886"/>
              <a:gd name="connsiteY3" fmla="*/ 489260 h 1009882"/>
              <a:gd name="connsiteX4" fmla="*/ 815433 w 871886"/>
              <a:gd name="connsiteY4" fmla="*/ 445352 h 1009882"/>
              <a:gd name="connsiteX5" fmla="*/ 790343 w 871886"/>
              <a:gd name="connsiteY5" fmla="*/ 451624 h 1009882"/>
              <a:gd name="connsiteX6" fmla="*/ 777798 w 871886"/>
              <a:gd name="connsiteY6" fmla="*/ 420262 h 1009882"/>
              <a:gd name="connsiteX7" fmla="*/ 771525 w 871886"/>
              <a:gd name="connsiteY7" fmla="*/ 426534 h 1009882"/>
              <a:gd name="connsiteX8" fmla="*/ 790343 w 871886"/>
              <a:gd name="connsiteY8" fmla="*/ 395171 h 1009882"/>
              <a:gd name="connsiteX9" fmla="*/ 771525 w 871886"/>
              <a:gd name="connsiteY9" fmla="*/ 395171 h 1009882"/>
              <a:gd name="connsiteX10" fmla="*/ 771525 w 871886"/>
              <a:gd name="connsiteY10" fmla="*/ 370081 h 1009882"/>
              <a:gd name="connsiteX11" fmla="*/ 740162 w 871886"/>
              <a:gd name="connsiteY11" fmla="*/ 357536 h 1009882"/>
              <a:gd name="connsiteX12" fmla="*/ 752707 w 871886"/>
              <a:gd name="connsiteY12" fmla="*/ 344991 h 1009882"/>
              <a:gd name="connsiteX13" fmla="*/ 765253 w 871886"/>
              <a:gd name="connsiteY13" fmla="*/ 301083 h 1009882"/>
              <a:gd name="connsiteX14" fmla="*/ 758980 w 871886"/>
              <a:gd name="connsiteY14" fmla="*/ 288538 h 1009882"/>
              <a:gd name="connsiteX15" fmla="*/ 689982 w 871886"/>
              <a:gd name="connsiteY15" fmla="*/ 257175 h 1009882"/>
              <a:gd name="connsiteX16" fmla="*/ 658619 w 871886"/>
              <a:gd name="connsiteY16" fmla="*/ 257175 h 1009882"/>
              <a:gd name="connsiteX17" fmla="*/ 664892 w 871886"/>
              <a:gd name="connsiteY17" fmla="*/ 232085 h 1009882"/>
              <a:gd name="connsiteX18" fmla="*/ 646074 w 871886"/>
              <a:gd name="connsiteY18" fmla="*/ 169359 h 1009882"/>
              <a:gd name="connsiteX19" fmla="*/ 608438 w 871886"/>
              <a:gd name="connsiteY19" fmla="*/ 156814 h 1009882"/>
              <a:gd name="connsiteX20" fmla="*/ 614711 w 871886"/>
              <a:gd name="connsiteY20" fmla="*/ 125451 h 1009882"/>
              <a:gd name="connsiteX21" fmla="*/ 627256 w 871886"/>
              <a:gd name="connsiteY21" fmla="*/ 112906 h 1009882"/>
              <a:gd name="connsiteX22" fmla="*/ 620984 w 871886"/>
              <a:gd name="connsiteY22" fmla="*/ 68998 h 1009882"/>
              <a:gd name="connsiteX23" fmla="*/ 583348 w 871886"/>
              <a:gd name="connsiteY23" fmla="*/ 25090 h 1009882"/>
              <a:gd name="connsiteX24" fmla="*/ 533168 w 871886"/>
              <a:gd name="connsiteY24" fmla="*/ 0 h 1009882"/>
              <a:gd name="connsiteX25" fmla="*/ 533168 w 871886"/>
              <a:gd name="connsiteY25" fmla="*/ 37635 h 1009882"/>
              <a:gd name="connsiteX26" fmla="*/ 514350 w 871886"/>
              <a:gd name="connsiteY26" fmla="*/ 37635 h 1009882"/>
              <a:gd name="connsiteX27" fmla="*/ 514350 w 871886"/>
              <a:gd name="connsiteY27" fmla="*/ 81543 h 1009882"/>
              <a:gd name="connsiteX28" fmla="*/ 489260 w 871886"/>
              <a:gd name="connsiteY28" fmla="*/ 87816 h 1009882"/>
              <a:gd name="connsiteX29" fmla="*/ 489260 w 871886"/>
              <a:gd name="connsiteY29" fmla="*/ 100361 h 1009882"/>
              <a:gd name="connsiteX30" fmla="*/ 457897 w 871886"/>
              <a:gd name="connsiteY30" fmla="*/ 125451 h 1009882"/>
              <a:gd name="connsiteX31" fmla="*/ 413989 w 871886"/>
              <a:gd name="connsiteY31" fmla="*/ 81543 h 1009882"/>
              <a:gd name="connsiteX32" fmla="*/ 388899 w 871886"/>
              <a:gd name="connsiteY32" fmla="*/ 106634 h 1009882"/>
              <a:gd name="connsiteX33" fmla="*/ 388899 w 871886"/>
              <a:gd name="connsiteY33" fmla="*/ 125451 h 1009882"/>
              <a:gd name="connsiteX34" fmla="*/ 370081 w 871886"/>
              <a:gd name="connsiteY34" fmla="*/ 125451 h 1009882"/>
              <a:gd name="connsiteX35" fmla="*/ 344991 w 871886"/>
              <a:gd name="connsiteY35" fmla="*/ 94088 h 1009882"/>
              <a:gd name="connsiteX36" fmla="*/ 319901 w 871886"/>
              <a:gd name="connsiteY36" fmla="*/ 94088 h 1009882"/>
              <a:gd name="connsiteX37" fmla="*/ 319901 w 871886"/>
              <a:gd name="connsiteY37" fmla="*/ 106634 h 1009882"/>
              <a:gd name="connsiteX38" fmla="*/ 294810 w 871886"/>
              <a:gd name="connsiteY38" fmla="*/ 100361 h 1009882"/>
              <a:gd name="connsiteX39" fmla="*/ 294810 w 871886"/>
              <a:gd name="connsiteY39" fmla="*/ 175632 h 1009882"/>
              <a:gd name="connsiteX40" fmla="*/ 332446 w 871886"/>
              <a:gd name="connsiteY40" fmla="*/ 250902 h 1009882"/>
              <a:gd name="connsiteX41" fmla="*/ 313628 w 871886"/>
              <a:gd name="connsiteY41" fmla="*/ 275993 h 1009882"/>
              <a:gd name="connsiteX42" fmla="*/ 288538 w 871886"/>
              <a:gd name="connsiteY42" fmla="*/ 275993 h 1009882"/>
              <a:gd name="connsiteX43" fmla="*/ 288538 w 871886"/>
              <a:gd name="connsiteY43" fmla="*/ 294810 h 1009882"/>
              <a:gd name="connsiteX44" fmla="*/ 263448 w 871886"/>
              <a:gd name="connsiteY44" fmla="*/ 294810 h 1009882"/>
              <a:gd name="connsiteX45" fmla="*/ 257175 w 871886"/>
              <a:gd name="connsiteY45" fmla="*/ 313628 h 1009882"/>
              <a:gd name="connsiteX46" fmla="*/ 269720 w 871886"/>
              <a:gd name="connsiteY46" fmla="*/ 344991 h 1009882"/>
              <a:gd name="connsiteX47" fmla="*/ 257175 w 871886"/>
              <a:gd name="connsiteY47" fmla="*/ 363809 h 1009882"/>
              <a:gd name="connsiteX48" fmla="*/ 194449 w 871886"/>
              <a:gd name="connsiteY48" fmla="*/ 344991 h 1009882"/>
              <a:gd name="connsiteX49" fmla="*/ 194449 w 871886"/>
              <a:gd name="connsiteY49" fmla="*/ 357536 h 1009882"/>
              <a:gd name="connsiteX50" fmla="*/ 175632 w 871886"/>
              <a:gd name="connsiteY50" fmla="*/ 344991 h 1009882"/>
              <a:gd name="connsiteX51" fmla="*/ 163087 w 871886"/>
              <a:gd name="connsiteY51" fmla="*/ 357536 h 1009882"/>
              <a:gd name="connsiteX52" fmla="*/ 150541 w 871886"/>
              <a:gd name="connsiteY52" fmla="*/ 413989 h 1009882"/>
              <a:gd name="connsiteX53" fmla="*/ 175632 w 871886"/>
              <a:gd name="connsiteY53" fmla="*/ 420262 h 1009882"/>
              <a:gd name="connsiteX54" fmla="*/ 150541 w 871886"/>
              <a:gd name="connsiteY54" fmla="*/ 445352 h 1009882"/>
              <a:gd name="connsiteX55" fmla="*/ 150541 w 871886"/>
              <a:gd name="connsiteY55" fmla="*/ 470442 h 1009882"/>
              <a:gd name="connsiteX56" fmla="*/ 112906 w 871886"/>
              <a:gd name="connsiteY56" fmla="*/ 464170 h 1009882"/>
              <a:gd name="connsiteX57" fmla="*/ 75271 w 871886"/>
              <a:gd name="connsiteY57" fmla="*/ 476715 h 1009882"/>
              <a:gd name="connsiteX58" fmla="*/ 68998 w 871886"/>
              <a:gd name="connsiteY58" fmla="*/ 533168 h 1009882"/>
              <a:gd name="connsiteX59" fmla="*/ 43908 w 871886"/>
              <a:gd name="connsiteY59" fmla="*/ 577076 h 1009882"/>
              <a:gd name="connsiteX60" fmla="*/ 25090 w 871886"/>
              <a:gd name="connsiteY60" fmla="*/ 570803 h 1009882"/>
              <a:gd name="connsiteX61" fmla="*/ 12545 w 871886"/>
              <a:gd name="connsiteY61" fmla="*/ 614711 h 1009882"/>
              <a:gd name="connsiteX62" fmla="*/ 18818 w 871886"/>
              <a:gd name="connsiteY62" fmla="*/ 633529 h 1009882"/>
              <a:gd name="connsiteX63" fmla="*/ 0 w 871886"/>
              <a:gd name="connsiteY63" fmla="*/ 658619 h 1009882"/>
              <a:gd name="connsiteX64" fmla="*/ 12545 w 871886"/>
              <a:gd name="connsiteY64" fmla="*/ 671164 h 1009882"/>
              <a:gd name="connsiteX65" fmla="*/ 18818 w 871886"/>
              <a:gd name="connsiteY65" fmla="*/ 664891 h 1009882"/>
              <a:gd name="connsiteX66" fmla="*/ 50180 w 871886"/>
              <a:gd name="connsiteY66" fmla="*/ 677437 h 1009882"/>
              <a:gd name="connsiteX67" fmla="*/ 43908 w 871886"/>
              <a:gd name="connsiteY67" fmla="*/ 683709 h 1009882"/>
              <a:gd name="connsiteX68" fmla="*/ 56453 w 871886"/>
              <a:gd name="connsiteY68" fmla="*/ 683709 h 1009882"/>
              <a:gd name="connsiteX69" fmla="*/ 62726 w 871886"/>
              <a:gd name="connsiteY69" fmla="*/ 696254 h 1009882"/>
              <a:gd name="connsiteX70" fmla="*/ 87816 w 871886"/>
              <a:gd name="connsiteY70" fmla="*/ 689982 h 1009882"/>
              <a:gd name="connsiteX71" fmla="*/ 100361 w 871886"/>
              <a:gd name="connsiteY71" fmla="*/ 671164 h 1009882"/>
              <a:gd name="connsiteX72" fmla="*/ 94088 w 871886"/>
              <a:gd name="connsiteY72" fmla="*/ 664891 h 1009882"/>
              <a:gd name="connsiteX73" fmla="*/ 125451 w 871886"/>
              <a:gd name="connsiteY73" fmla="*/ 696254 h 1009882"/>
              <a:gd name="connsiteX74" fmla="*/ 125451 w 871886"/>
              <a:gd name="connsiteY74" fmla="*/ 708799 h 1009882"/>
              <a:gd name="connsiteX75" fmla="*/ 100361 w 871886"/>
              <a:gd name="connsiteY75" fmla="*/ 727617 h 1009882"/>
              <a:gd name="connsiteX76" fmla="*/ 125451 w 871886"/>
              <a:gd name="connsiteY76" fmla="*/ 746435 h 1009882"/>
              <a:gd name="connsiteX77" fmla="*/ 163087 w 871886"/>
              <a:gd name="connsiteY77" fmla="*/ 752707 h 1009882"/>
              <a:gd name="connsiteX78" fmla="*/ 181904 w 871886"/>
              <a:gd name="connsiteY78" fmla="*/ 771525 h 1009882"/>
              <a:gd name="connsiteX79" fmla="*/ 188177 w 871886"/>
              <a:gd name="connsiteY79" fmla="*/ 765252 h 1009882"/>
              <a:gd name="connsiteX80" fmla="*/ 238357 w 871886"/>
              <a:gd name="connsiteY80" fmla="*/ 784070 h 1009882"/>
              <a:gd name="connsiteX81" fmla="*/ 344991 w 871886"/>
              <a:gd name="connsiteY81" fmla="*/ 784070 h 1009882"/>
              <a:gd name="connsiteX82" fmla="*/ 363809 w 871886"/>
              <a:gd name="connsiteY82" fmla="*/ 809160 h 1009882"/>
              <a:gd name="connsiteX83" fmla="*/ 388899 w 871886"/>
              <a:gd name="connsiteY83" fmla="*/ 821706 h 1009882"/>
              <a:gd name="connsiteX84" fmla="*/ 426534 w 871886"/>
              <a:gd name="connsiteY84" fmla="*/ 809160 h 1009882"/>
              <a:gd name="connsiteX85" fmla="*/ 476715 w 871886"/>
              <a:gd name="connsiteY85" fmla="*/ 821706 h 1009882"/>
              <a:gd name="connsiteX86" fmla="*/ 501805 w 871886"/>
              <a:gd name="connsiteY86" fmla="*/ 796615 h 1009882"/>
              <a:gd name="connsiteX87" fmla="*/ 526895 w 871886"/>
              <a:gd name="connsiteY87" fmla="*/ 784070 h 1009882"/>
              <a:gd name="connsiteX88" fmla="*/ 539440 w 871886"/>
              <a:gd name="connsiteY88" fmla="*/ 790343 h 1009882"/>
              <a:gd name="connsiteX89" fmla="*/ 551985 w 871886"/>
              <a:gd name="connsiteY89" fmla="*/ 802888 h 1009882"/>
              <a:gd name="connsiteX90" fmla="*/ 526895 w 871886"/>
              <a:gd name="connsiteY90" fmla="*/ 840523 h 1009882"/>
              <a:gd name="connsiteX91" fmla="*/ 539440 w 871886"/>
              <a:gd name="connsiteY91" fmla="*/ 859341 h 1009882"/>
              <a:gd name="connsiteX92" fmla="*/ 526895 w 871886"/>
              <a:gd name="connsiteY92" fmla="*/ 878159 h 1009882"/>
              <a:gd name="connsiteX93" fmla="*/ 533168 w 871886"/>
              <a:gd name="connsiteY93" fmla="*/ 896976 h 1009882"/>
              <a:gd name="connsiteX94" fmla="*/ 520623 w 871886"/>
              <a:gd name="connsiteY94" fmla="*/ 896976 h 1009882"/>
              <a:gd name="connsiteX95" fmla="*/ 514350 w 871886"/>
              <a:gd name="connsiteY95" fmla="*/ 915794 h 1009882"/>
              <a:gd name="connsiteX96" fmla="*/ 539440 w 871886"/>
              <a:gd name="connsiteY96" fmla="*/ 922066 h 1009882"/>
              <a:gd name="connsiteX97" fmla="*/ 533168 w 871886"/>
              <a:gd name="connsiteY97" fmla="*/ 940884 h 1009882"/>
              <a:gd name="connsiteX98" fmla="*/ 558258 w 871886"/>
              <a:gd name="connsiteY98" fmla="*/ 984792 h 1009882"/>
              <a:gd name="connsiteX99" fmla="*/ 545713 w 871886"/>
              <a:gd name="connsiteY99" fmla="*/ 997337 h 1009882"/>
              <a:gd name="connsiteX100" fmla="*/ 583348 w 871886"/>
              <a:gd name="connsiteY100" fmla="*/ 991065 h 1009882"/>
              <a:gd name="connsiteX101" fmla="*/ 589621 w 871886"/>
              <a:gd name="connsiteY101" fmla="*/ 1009882 h 1009882"/>
              <a:gd name="connsiteX102" fmla="*/ 633529 w 871886"/>
              <a:gd name="connsiteY102" fmla="*/ 997337 h 1009882"/>
              <a:gd name="connsiteX103" fmla="*/ 658619 w 871886"/>
              <a:gd name="connsiteY103" fmla="*/ 972247 h 1009882"/>
              <a:gd name="connsiteX104" fmla="*/ 671164 w 871886"/>
              <a:gd name="connsiteY104" fmla="*/ 978520 h 1009882"/>
              <a:gd name="connsiteX105" fmla="*/ 696254 w 871886"/>
              <a:gd name="connsiteY105" fmla="*/ 965974 h 1009882"/>
              <a:gd name="connsiteX106" fmla="*/ 683709 w 871886"/>
              <a:gd name="connsiteY106" fmla="*/ 947157 h 1009882"/>
              <a:gd name="connsiteX107" fmla="*/ 689982 w 871886"/>
              <a:gd name="connsiteY107" fmla="*/ 940884 h 1009882"/>
              <a:gd name="connsiteX108" fmla="*/ 702527 w 871886"/>
              <a:gd name="connsiteY108" fmla="*/ 947157 h 1009882"/>
              <a:gd name="connsiteX109" fmla="*/ 765253 w 871886"/>
              <a:gd name="connsiteY109" fmla="*/ 928339 h 1009882"/>
              <a:gd name="connsiteX110" fmla="*/ 752707 w 871886"/>
              <a:gd name="connsiteY110" fmla="*/ 903249 h 1009882"/>
              <a:gd name="connsiteX111" fmla="*/ 784070 w 871886"/>
              <a:gd name="connsiteY111" fmla="*/ 903249 h 1009882"/>
              <a:gd name="connsiteX112" fmla="*/ 784070 w 871886"/>
              <a:gd name="connsiteY112" fmla="*/ 878159 h 1009882"/>
              <a:gd name="connsiteX113" fmla="*/ 802888 w 871886"/>
              <a:gd name="connsiteY113" fmla="*/ 878159 h 1009882"/>
              <a:gd name="connsiteX114" fmla="*/ 809160 w 871886"/>
              <a:gd name="connsiteY114" fmla="*/ 865613 h 1009882"/>
              <a:gd name="connsiteX115" fmla="*/ 815433 w 871886"/>
              <a:gd name="connsiteY115" fmla="*/ 871886 h 1009882"/>
              <a:gd name="connsiteX116" fmla="*/ 840523 w 871886"/>
              <a:gd name="connsiteY116" fmla="*/ 853068 h 1009882"/>
              <a:gd name="connsiteX117" fmla="*/ 802888 w 871886"/>
              <a:gd name="connsiteY117" fmla="*/ 740162 h 1009882"/>
              <a:gd name="connsiteX118" fmla="*/ 815433 w 871886"/>
              <a:gd name="connsiteY118" fmla="*/ 727617 h 1009882"/>
              <a:gd name="connsiteX119" fmla="*/ 815433 w 871886"/>
              <a:gd name="connsiteY119" fmla="*/ 740162 h 1009882"/>
              <a:gd name="connsiteX120" fmla="*/ 821706 w 871886"/>
              <a:gd name="connsiteY120" fmla="*/ 721345 h 1009882"/>
              <a:gd name="connsiteX121" fmla="*/ 821706 w 871886"/>
              <a:gd name="connsiteY121" fmla="*/ 740162 h 1009882"/>
              <a:gd name="connsiteX122" fmla="*/ 846796 w 871886"/>
              <a:gd name="connsiteY122" fmla="*/ 727617 h 1009882"/>
              <a:gd name="connsiteX123" fmla="*/ 853068 w 871886"/>
              <a:gd name="connsiteY123" fmla="*/ 715072 h 1009882"/>
              <a:gd name="connsiteX124" fmla="*/ 834251 w 871886"/>
              <a:gd name="connsiteY124" fmla="*/ 715072 h 1009882"/>
              <a:gd name="connsiteX125" fmla="*/ 853068 w 871886"/>
              <a:gd name="connsiteY125" fmla="*/ 696254 h 1009882"/>
              <a:gd name="connsiteX126" fmla="*/ 871886 w 871886"/>
              <a:gd name="connsiteY126" fmla="*/ 646074 h 1009882"/>
              <a:gd name="connsiteX127" fmla="*/ 859341 w 871886"/>
              <a:gd name="connsiteY127" fmla="*/ 646074 h 1009882"/>
              <a:gd name="connsiteX128" fmla="*/ 834251 w 871886"/>
              <a:gd name="connsiteY128" fmla="*/ 620984 h 1009882"/>
              <a:gd name="connsiteX129" fmla="*/ 827978 w 871886"/>
              <a:gd name="connsiteY129" fmla="*/ 639801 h 1009882"/>
              <a:gd name="connsiteX130" fmla="*/ 815433 w 871886"/>
              <a:gd name="connsiteY130" fmla="*/ 633529 h 1009882"/>
              <a:gd name="connsiteX131" fmla="*/ 827978 w 871886"/>
              <a:gd name="connsiteY131" fmla="*/ 577076 h 1009882"/>
              <a:gd name="connsiteX132" fmla="*/ 840523 w 871886"/>
              <a:gd name="connsiteY132" fmla="*/ 577076 h 1009882"/>
              <a:gd name="connsiteX133" fmla="*/ 846796 w 871886"/>
              <a:gd name="connsiteY133" fmla="*/ 564531 h 1009882"/>
              <a:gd name="connsiteX134" fmla="*/ 853068 w 871886"/>
              <a:gd name="connsiteY134" fmla="*/ 539440 h 1009882"/>
              <a:gd name="connsiteX135" fmla="*/ 840523 w 871886"/>
              <a:gd name="connsiteY135" fmla="*/ 533168 h 100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871886" h="1009882">
                <a:moveTo>
                  <a:pt x="840523" y="526895"/>
                </a:moveTo>
                <a:lnTo>
                  <a:pt x="827978" y="526895"/>
                </a:lnTo>
                <a:lnTo>
                  <a:pt x="809160" y="489260"/>
                </a:lnTo>
                <a:lnTo>
                  <a:pt x="796615" y="489260"/>
                </a:lnTo>
                <a:lnTo>
                  <a:pt x="815433" y="445352"/>
                </a:lnTo>
                <a:lnTo>
                  <a:pt x="790343" y="451624"/>
                </a:lnTo>
                <a:lnTo>
                  <a:pt x="777798" y="420262"/>
                </a:lnTo>
                <a:lnTo>
                  <a:pt x="771525" y="426534"/>
                </a:lnTo>
                <a:lnTo>
                  <a:pt x="790343" y="395171"/>
                </a:lnTo>
                <a:lnTo>
                  <a:pt x="771525" y="395171"/>
                </a:lnTo>
                <a:lnTo>
                  <a:pt x="771525" y="370081"/>
                </a:lnTo>
                <a:lnTo>
                  <a:pt x="740162" y="357536"/>
                </a:lnTo>
                <a:lnTo>
                  <a:pt x="752707" y="344991"/>
                </a:lnTo>
                <a:lnTo>
                  <a:pt x="765253" y="301083"/>
                </a:lnTo>
                <a:lnTo>
                  <a:pt x="758980" y="288538"/>
                </a:lnTo>
                <a:lnTo>
                  <a:pt x="689982" y="257175"/>
                </a:lnTo>
                <a:lnTo>
                  <a:pt x="658619" y="257175"/>
                </a:lnTo>
                <a:lnTo>
                  <a:pt x="664892" y="232085"/>
                </a:lnTo>
                <a:lnTo>
                  <a:pt x="646074" y="169359"/>
                </a:lnTo>
                <a:lnTo>
                  <a:pt x="608438" y="156814"/>
                </a:lnTo>
                <a:lnTo>
                  <a:pt x="614711" y="125451"/>
                </a:lnTo>
                <a:lnTo>
                  <a:pt x="627256" y="112906"/>
                </a:lnTo>
                <a:lnTo>
                  <a:pt x="620984" y="68998"/>
                </a:lnTo>
                <a:lnTo>
                  <a:pt x="583348" y="25090"/>
                </a:lnTo>
                <a:lnTo>
                  <a:pt x="533168" y="0"/>
                </a:lnTo>
                <a:lnTo>
                  <a:pt x="533168" y="37635"/>
                </a:lnTo>
                <a:lnTo>
                  <a:pt x="514350" y="37635"/>
                </a:lnTo>
                <a:lnTo>
                  <a:pt x="514350" y="81543"/>
                </a:lnTo>
                <a:lnTo>
                  <a:pt x="489260" y="87816"/>
                </a:lnTo>
                <a:lnTo>
                  <a:pt x="489260" y="100361"/>
                </a:lnTo>
                <a:lnTo>
                  <a:pt x="457897" y="125451"/>
                </a:lnTo>
                <a:lnTo>
                  <a:pt x="413989" y="81543"/>
                </a:lnTo>
                <a:lnTo>
                  <a:pt x="388899" y="106634"/>
                </a:lnTo>
                <a:lnTo>
                  <a:pt x="388899" y="125451"/>
                </a:lnTo>
                <a:lnTo>
                  <a:pt x="370081" y="125451"/>
                </a:lnTo>
                <a:lnTo>
                  <a:pt x="344991" y="94088"/>
                </a:lnTo>
                <a:lnTo>
                  <a:pt x="319901" y="94088"/>
                </a:lnTo>
                <a:lnTo>
                  <a:pt x="319901" y="106634"/>
                </a:lnTo>
                <a:lnTo>
                  <a:pt x="294810" y="100361"/>
                </a:lnTo>
                <a:lnTo>
                  <a:pt x="294810" y="175632"/>
                </a:lnTo>
                <a:lnTo>
                  <a:pt x="332446" y="250902"/>
                </a:lnTo>
                <a:lnTo>
                  <a:pt x="313628" y="275993"/>
                </a:lnTo>
                <a:lnTo>
                  <a:pt x="288538" y="275993"/>
                </a:lnTo>
                <a:lnTo>
                  <a:pt x="288538" y="294810"/>
                </a:lnTo>
                <a:lnTo>
                  <a:pt x="263448" y="294810"/>
                </a:lnTo>
                <a:lnTo>
                  <a:pt x="257175" y="313628"/>
                </a:lnTo>
                <a:lnTo>
                  <a:pt x="269720" y="344991"/>
                </a:lnTo>
                <a:lnTo>
                  <a:pt x="257175" y="363809"/>
                </a:lnTo>
                <a:lnTo>
                  <a:pt x="194449" y="344991"/>
                </a:lnTo>
                <a:lnTo>
                  <a:pt x="194449" y="357536"/>
                </a:lnTo>
                <a:lnTo>
                  <a:pt x="175632" y="344991"/>
                </a:lnTo>
                <a:lnTo>
                  <a:pt x="163087" y="357536"/>
                </a:lnTo>
                <a:lnTo>
                  <a:pt x="150541" y="413989"/>
                </a:lnTo>
                <a:lnTo>
                  <a:pt x="175632" y="420262"/>
                </a:lnTo>
                <a:lnTo>
                  <a:pt x="150541" y="445352"/>
                </a:lnTo>
                <a:lnTo>
                  <a:pt x="150541" y="470442"/>
                </a:lnTo>
                <a:lnTo>
                  <a:pt x="112906" y="464170"/>
                </a:lnTo>
                <a:lnTo>
                  <a:pt x="75271" y="476715"/>
                </a:lnTo>
                <a:lnTo>
                  <a:pt x="68998" y="533168"/>
                </a:lnTo>
                <a:lnTo>
                  <a:pt x="43908" y="577076"/>
                </a:lnTo>
                <a:lnTo>
                  <a:pt x="25090" y="570803"/>
                </a:lnTo>
                <a:lnTo>
                  <a:pt x="12545" y="614711"/>
                </a:lnTo>
                <a:lnTo>
                  <a:pt x="18818" y="633529"/>
                </a:lnTo>
                <a:lnTo>
                  <a:pt x="0" y="658619"/>
                </a:lnTo>
                <a:lnTo>
                  <a:pt x="12545" y="671164"/>
                </a:lnTo>
                <a:lnTo>
                  <a:pt x="18818" y="664891"/>
                </a:lnTo>
                <a:lnTo>
                  <a:pt x="50180" y="677437"/>
                </a:lnTo>
                <a:lnTo>
                  <a:pt x="43908" y="683709"/>
                </a:lnTo>
                <a:lnTo>
                  <a:pt x="56453" y="683709"/>
                </a:lnTo>
                <a:lnTo>
                  <a:pt x="62726" y="696254"/>
                </a:lnTo>
                <a:lnTo>
                  <a:pt x="87816" y="689982"/>
                </a:lnTo>
                <a:lnTo>
                  <a:pt x="100361" y="671164"/>
                </a:lnTo>
                <a:lnTo>
                  <a:pt x="94088" y="664891"/>
                </a:lnTo>
                <a:lnTo>
                  <a:pt x="125451" y="696254"/>
                </a:lnTo>
                <a:lnTo>
                  <a:pt x="125451" y="708799"/>
                </a:lnTo>
                <a:lnTo>
                  <a:pt x="100361" y="727617"/>
                </a:lnTo>
                <a:lnTo>
                  <a:pt x="125451" y="746435"/>
                </a:lnTo>
                <a:lnTo>
                  <a:pt x="163087" y="752707"/>
                </a:lnTo>
                <a:lnTo>
                  <a:pt x="181904" y="771525"/>
                </a:lnTo>
                <a:lnTo>
                  <a:pt x="188177" y="765252"/>
                </a:lnTo>
                <a:lnTo>
                  <a:pt x="238357" y="784070"/>
                </a:lnTo>
                <a:lnTo>
                  <a:pt x="344991" y="784070"/>
                </a:lnTo>
                <a:lnTo>
                  <a:pt x="363809" y="809160"/>
                </a:lnTo>
                <a:lnTo>
                  <a:pt x="388899" y="821706"/>
                </a:lnTo>
                <a:lnTo>
                  <a:pt x="426534" y="809160"/>
                </a:lnTo>
                <a:lnTo>
                  <a:pt x="476715" y="821706"/>
                </a:lnTo>
                <a:lnTo>
                  <a:pt x="501805" y="796615"/>
                </a:lnTo>
                <a:lnTo>
                  <a:pt x="526895" y="784070"/>
                </a:lnTo>
                <a:lnTo>
                  <a:pt x="539440" y="790343"/>
                </a:lnTo>
                <a:lnTo>
                  <a:pt x="551985" y="802888"/>
                </a:lnTo>
                <a:lnTo>
                  <a:pt x="526895" y="840523"/>
                </a:lnTo>
                <a:lnTo>
                  <a:pt x="539440" y="859341"/>
                </a:lnTo>
                <a:lnTo>
                  <a:pt x="526895" y="878159"/>
                </a:lnTo>
                <a:lnTo>
                  <a:pt x="533168" y="896976"/>
                </a:lnTo>
                <a:lnTo>
                  <a:pt x="520623" y="896976"/>
                </a:lnTo>
                <a:lnTo>
                  <a:pt x="514350" y="915794"/>
                </a:lnTo>
                <a:lnTo>
                  <a:pt x="539440" y="922066"/>
                </a:lnTo>
                <a:lnTo>
                  <a:pt x="533168" y="940884"/>
                </a:lnTo>
                <a:lnTo>
                  <a:pt x="558258" y="984792"/>
                </a:lnTo>
                <a:lnTo>
                  <a:pt x="545713" y="997337"/>
                </a:lnTo>
                <a:lnTo>
                  <a:pt x="583348" y="991065"/>
                </a:lnTo>
                <a:lnTo>
                  <a:pt x="589621" y="1009882"/>
                </a:lnTo>
                <a:lnTo>
                  <a:pt x="633529" y="997337"/>
                </a:lnTo>
                <a:lnTo>
                  <a:pt x="658619" y="972247"/>
                </a:lnTo>
                <a:lnTo>
                  <a:pt x="671164" y="978520"/>
                </a:lnTo>
                <a:lnTo>
                  <a:pt x="696254" y="965974"/>
                </a:lnTo>
                <a:lnTo>
                  <a:pt x="683709" y="947157"/>
                </a:lnTo>
                <a:lnTo>
                  <a:pt x="689982" y="940884"/>
                </a:lnTo>
                <a:lnTo>
                  <a:pt x="702527" y="947157"/>
                </a:lnTo>
                <a:lnTo>
                  <a:pt x="765253" y="928339"/>
                </a:lnTo>
                <a:lnTo>
                  <a:pt x="752707" y="903249"/>
                </a:lnTo>
                <a:lnTo>
                  <a:pt x="784070" y="903249"/>
                </a:lnTo>
                <a:lnTo>
                  <a:pt x="784070" y="878159"/>
                </a:lnTo>
                <a:lnTo>
                  <a:pt x="802888" y="878159"/>
                </a:lnTo>
                <a:lnTo>
                  <a:pt x="809160" y="865613"/>
                </a:lnTo>
                <a:lnTo>
                  <a:pt x="815433" y="871886"/>
                </a:lnTo>
                <a:lnTo>
                  <a:pt x="840523" y="853068"/>
                </a:lnTo>
                <a:lnTo>
                  <a:pt x="802888" y="740162"/>
                </a:lnTo>
                <a:lnTo>
                  <a:pt x="815433" y="727617"/>
                </a:lnTo>
                <a:lnTo>
                  <a:pt x="815433" y="740162"/>
                </a:lnTo>
                <a:lnTo>
                  <a:pt x="821706" y="721345"/>
                </a:lnTo>
                <a:lnTo>
                  <a:pt x="821706" y="740162"/>
                </a:lnTo>
                <a:lnTo>
                  <a:pt x="846796" y="727617"/>
                </a:lnTo>
                <a:lnTo>
                  <a:pt x="853068" y="715072"/>
                </a:lnTo>
                <a:lnTo>
                  <a:pt x="834251" y="715072"/>
                </a:lnTo>
                <a:lnTo>
                  <a:pt x="853068" y="696254"/>
                </a:lnTo>
                <a:lnTo>
                  <a:pt x="871886" y="646074"/>
                </a:lnTo>
                <a:lnTo>
                  <a:pt x="859341" y="646074"/>
                </a:lnTo>
                <a:lnTo>
                  <a:pt x="834251" y="620984"/>
                </a:lnTo>
                <a:lnTo>
                  <a:pt x="827978" y="639801"/>
                </a:lnTo>
                <a:lnTo>
                  <a:pt x="815433" y="633529"/>
                </a:lnTo>
                <a:lnTo>
                  <a:pt x="827978" y="577076"/>
                </a:lnTo>
                <a:lnTo>
                  <a:pt x="840523" y="577076"/>
                </a:lnTo>
                <a:lnTo>
                  <a:pt x="846796" y="564531"/>
                </a:lnTo>
                <a:lnTo>
                  <a:pt x="853068" y="539440"/>
                </a:lnTo>
                <a:lnTo>
                  <a:pt x="840523" y="533168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9A5AC7D-467B-49C5-91A7-EE4B93301D14}"/>
              </a:ext>
            </a:extLst>
          </p:cNvPr>
          <p:cNvSpPr/>
          <p:nvPr/>
        </p:nvSpPr>
        <p:spPr>
          <a:xfrm>
            <a:off x="4352459" y="1793952"/>
            <a:ext cx="909521" cy="947156"/>
          </a:xfrm>
          <a:custGeom>
            <a:avLst/>
            <a:gdLst>
              <a:gd name="connsiteX0" fmla="*/ 395171 w 909521"/>
              <a:gd name="connsiteY0" fmla="*/ 802888 h 947156"/>
              <a:gd name="connsiteX1" fmla="*/ 445352 w 909521"/>
              <a:gd name="connsiteY1" fmla="*/ 784070 h 947156"/>
              <a:gd name="connsiteX2" fmla="*/ 445352 w 909521"/>
              <a:gd name="connsiteY2" fmla="*/ 765252 h 947156"/>
              <a:gd name="connsiteX3" fmla="*/ 508077 w 909521"/>
              <a:gd name="connsiteY3" fmla="*/ 727617 h 947156"/>
              <a:gd name="connsiteX4" fmla="*/ 533168 w 909521"/>
              <a:gd name="connsiteY4" fmla="*/ 740162 h 947156"/>
              <a:gd name="connsiteX5" fmla="*/ 520623 w 909521"/>
              <a:gd name="connsiteY5" fmla="*/ 771525 h 947156"/>
              <a:gd name="connsiteX6" fmla="*/ 533168 w 909521"/>
              <a:gd name="connsiteY6" fmla="*/ 853068 h 947156"/>
              <a:gd name="connsiteX7" fmla="*/ 602166 w 909521"/>
              <a:gd name="connsiteY7" fmla="*/ 846796 h 947156"/>
              <a:gd name="connsiteX8" fmla="*/ 608438 w 909521"/>
              <a:gd name="connsiteY8" fmla="*/ 878159 h 947156"/>
              <a:gd name="connsiteX9" fmla="*/ 627256 w 909521"/>
              <a:gd name="connsiteY9" fmla="*/ 878159 h 947156"/>
              <a:gd name="connsiteX10" fmla="*/ 639801 w 909521"/>
              <a:gd name="connsiteY10" fmla="*/ 821706 h 947156"/>
              <a:gd name="connsiteX11" fmla="*/ 689982 w 909521"/>
              <a:gd name="connsiteY11" fmla="*/ 777798 h 947156"/>
              <a:gd name="connsiteX12" fmla="*/ 671164 w 909521"/>
              <a:gd name="connsiteY12" fmla="*/ 746435 h 947156"/>
              <a:gd name="connsiteX13" fmla="*/ 677437 w 909521"/>
              <a:gd name="connsiteY13" fmla="*/ 733890 h 947156"/>
              <a:gd name="connsiteX14" fmla="*/ 671164 w 909521"/>
              <a:gd name="connsiteY14" fmla="*/ 740162 h 947156"/>
              <a:gd name="connsiteX15" fmla="*/ 639801 w 909521"/>
              <a:gd name="connsiteY15" fmla="*/ 715072 h 947156"/>
              <a:gd name="connsiteX16" fmla="*/ 646074 w 909521"/>
              <a:gd name="connsiteY16" fmla="*/ 696254 h 947156"/>
              <a:gd name="connsiteX17" fmla="*/ 633529 w 909521"/>
              <a:gd name="connsiteY17" fmla="*/ 696254 h 947156"/>
              <a:gd name="connsiteX18" fmla="*/ 639801 w 909521"/>
              <a:gd name="connsiteY18" fmla="*/ 677437 h 947156"/>
              <a:gd name="connsiteX19" fmla="*/ 627256 w 909521"/>
              <a:gd name="connsiteY19" fmla="*/ 652346 h 947156"/>
              <a:gd name="connsiteX20" fmla="*/ 702527 w 909521"/>
              <a:gd name="connsiteY20" fmla="*/ 614711 h 947156"/>
              <a:gd name="connsiteX21" fmla="*/ 708799 w 909521"/>
              <a:gd name="connsiteY21" fmla="*/ 595893 h 947156"/>
              <a:gd name="connsiteX22" fmla="*/ 740162 w 909521"/>
              <a:gd name="connsiteY22" fmla="*/ 589621 h 947156"/>
              <a:gd name="connsiteX23" fmla="*/ 758980 w 909521"/>
              <a:gd name="connsiteY23" fmla="*/ 602166 h 947156"/>
              <a:gd name="connsiteX24" fmla="*/ 784070 w 909521"/>
              <a:gd name="connsiteY24" fmla="*/ 564531 h 947156"/>
              <a:gd name="connsiteX25" fmla="*/ 790343 w 909521"/>
              <a:gd name="connsiteY25" fmla="*/ 570803 h 947156"/>
              <a:gd name="connsiteX26" fmla="*/ 815433 w 909521"/>
              <a:gd name="connsiteY26" fmla="*/ 558258 h 947156"/>
              <a:gd name="connsiteX27" fmla="*/ 827978 w 909521"/>
              <a:gd name="connsiteY27" fmla="*/ 545713 h 947156"/>
              <a:gd name="connsiteX28" fmla="*/ 821706 w 909521"/>
              <a:gd name="connsiteY28" fmla="*/ 539440 h 947156"/>
              <a:gd name="connsiteX29" fmla="*/ 840523 w 909521"/>
              <a:gd name="connsiteY29" fmla="*/ 533168 h 947156"/>
              <a:gd name="connsiteX30" fmla="*/ 834251 w 909521"/>
              <a:gd name="connsiteY30" fmla="*/ 495532 h 947156"/>
              <a:gd name="connsiteX31" fmla="*/ 865613 w 909521"/>
              <a:gd name="connsiteY31" fmla="*/ 489260 h 947156"/>
              <a:gd name="connsiteX32" fmla="*/ 909521 w 909521"/>
              <a:gd name="connsiteY32" fmla="*/ 445352 h 947156"/>
              <a:gd name="connsiteX33" fmla="*/ 903249 w 909521"/>
              <a:gd name="connsiteY33" fmla="*/ 413989 h 947156"/>
              <a:gd name="connsiteX34" fmla="*/ 865613 w 909521"/>
              <a:gd name="connsiteY34" fmla="*/ 395171 h 947156"/>
              <a:gd name="connsiteX35" fmla="*/ 853068 w 909521"/>
              <a:gd name="connsiteY35" fmla="*/ 401444 h 947156"/>
              <a:gd name="connsiteX36" fmla="*/ 846796 w 909521"/>
              <a:gd name="connsiteY36" fmla="*/ 370081 h 947156"/>
              <a:gd name="connsiteX37" fmla="*/ 840523 w 909521"/>
              <a:gd name="connsiteY37" fmla="*/ 376354 h 947156"/>
              <a:gd name="connsiteX38" fmla="*/ 827978 w 909521"/>
              <a:gd name="connsiteY38" fmla="*/ 357536 h 947156"/>
              <a:gd name="connsiteX39" fmla="*/ 777798 w 909521"/>
              <a:gd name="connsiteY39" fmla="*/ 357536 h 947156"/>
              <a:gd name="connsiteX40" fmla="*/ 765253 w 909521"/>
              <a:gd name="connsiteY40" fmla="*/ 370081 h 947156"/>
              <a:gd name="connsiteX41" fmla="*/ 746435 w 909521"/>
              <a:gd name="connsiteY41" fmla="*/ 363809 h 947156"/>
              <a:gd name="connsiteX42" fmla="*/ 708799 w 909521"/>
              <a:gd name="connsiteY42" fmla="*/ 395171 h 947156"/>
              <a:gd name="connsiteX43" fmla="*/ 677437 w 909521"/>
              <a:gd name="connsiteY43" fmla="*/ 388899 h 947156"/>
              <a:gd name="connsiteX44" fmla="*/ 671164 w 909521"/>
              <a:gd name="connsiteY44" fmla="*/ 413989 h 947156"/>
              <a:gd name="connsiteX45" fmla="*/ 639801 w 909521"/>
              <a:gd name="connsiteY45" fmla="*/ 376354 h 947156"/>
              <a:gd name="connsiteX46" fmla="*/ 627256 w 909521"/>
              <a:gd name="connsiteY46" fmla="*/ 426534 h 947156"/>
              <a:gd name="connsiteX47" fmla="*/ 595893 w 909521"/>
              <a:gd name="connsiteY47" fmla="*/ 464170 h 947156"/>
              <a:gd name="connsiteX48" fmla="*/ 602166 w 909521"/>
              <a:gd name="connsiteY48" fmla="*/ 476715 h 947156"/>
              <a:gd name="connsiteX49" fmla="*/ 589621 w 909521"/>
              <a:gd name="connsiteY49" fmla="*/ 495532 h 947156"/>
              <a:gd name="connsiteX50" fmla="*/ 577076 w 909521"/>
              <a:gd name="connsiteY50" fmla="*/ 489260 h 947156"/>
              <a:gd name="connsiteX51" fmla="*/ 551985 w 909521"/>
              <a:gd name="connsiteY51" fmla="*/ 464170 h 947156"/>
              <a:gd name="connsiteX52" fmla="*/ 558258 w 909521"/>
              <a:gd name="connsiteY52" fmla="*/ 445352 h 947156"/>
              <a:gd name="connsiteX53" fmla="*/ 539440 w 909521"/>
              <a:gd name="connsiteY53" fmla="*/ 420262 h 947156"/>
              <a:gd name="connsiteX54" fmla="*/ 545713 w 909521"/>
              <a:gd name="connsiteY54" fmla="*/ 401444 h 947156"/>
              <a:gd name="connsiteX55" fmla="*/ 501805 w 909521"/>
              <a:gd name="connsiteY55" fmla="*/ 370081 h 947156"/>
              <a:gd name="connsiteX56" fmla="*/ 508077 w 909521"/>
              <a:gd name="connsiteY56" fmla="*/ 344991 h 947156"/>
              <a:gd name="connsiteX57" fmla="*/ 482987 w 909521"/>
              <a:gd name="connsiteY57" fmla="*/ 338718 h 947156"/>
              <a:gd name="connsiteX58" fmla="*/ 476715 w 909521"/>
              <a:gd name="connsiteY58" fmla="*/ 351263 h 947156"/>
              <a:gd name="connsiteX59" fmla="*/ 464170 w 909521"/>
              <a:gd name="connsiteY59" fmla="*/ 338718 h 947156"/>
              <a:gd name="connsiteX60" fmla="*/ 501805 w 909521"/>
              <a:gd name="connsiteY60" fmla="*/ 307356 h 947156"/>
              <a:gd name="connsiteX61" fmla="*/ 501805 w 909521"/>
              <a:gd name="connsiteY61" fmla="*/ 269720 h 947156"/>
              <a:gd name="connsiteX62" fmla="*/ 476715 w 909521"/>
              <a:gd name="connsiteY62" fmla="*/ 244630 h 947156"/>
              <a:gd name="connsiteX63" fmla="*/ 464170 w 909521"/>
              <a:gd name="connsiteY63" fmla="*/ 257175 h 947156"/>
              <a:gd name="connsiteX64" fmla="*/ 457897 w 909521"/>
              <a:gd name="connsiteY64" fmla="*/ 250902 h 947156"/>
              <a:gd name="connsiteX65" fmla="*/ 457897 w 909521"/>
              <a:gd name="connsiteY65" fmla="*/ 263448 h 947156"/>
              <a:gd name="connsiteX66" fmla="*/ 426534 w 909521"/>
              <a:gd name="connsiteY66" fmla="*/ 238357 h 947156"/>
              <a:gd name="connsiteX67" fmla="*/ 420262 w 909521"/>
              <a:gd name="connsiteY67" fmla="*/ 206995 h 947156"/>
              <a:gd name="connsiteX68" fmla="*/ 395171 w 909521"/>
              <a:gd name="connsiteY68" fmla="*/ 169359 h 947156"/>
              <a:gd name="connsiteX69" fmla="*/ 376354 w 909521"/>
              <a:gd name="connsiteY69" fmla="*/ 156814 h 947156"/>
              <a:gd name="connsiteX70" fmla="*/ 357536 w 909521"/>
              <a:gd name="connsiteY70" fmla="*/ 169359 h 947156"/>
              <a:gd name="connsiteX71" fmla="*/ 344991 w 909521"/>
              <a:gd name="connsiteY71" fmla="*/ 163087 h 947156"/>
              <a:gd name="connsiteX72" fmla="*/ 344991 w 909521"/>
              <a:gd name="connsiteY72" fmla="*/ 150541 h 947156"/>
              <a:gd name="connsiteX73" fmla="*/ 332446 w 909521"/>
              <a:gd name="connsiteY73" fmla="*/ 156814 h 947156"/>
              <a:gd name="connsiteX74" fmla="*/ 319901 w 909521"/>
              <a:gd name="connsiteY74" fmla="*/ 131724 h 947156"/>
              <a:gd name="connsiteX75" fmla="*/ 313628 w 909521"/>
              <a:gd name="connsiteY75" fmla="*/ 144269 h 947156"/>
              <a:gd name="connsiteX76" fmla="*/ 307356 w 909521"/>
              <a:gd name="connsiteY76" fmla="*/ 137996 h 947156"/>
              <a:gd name="connsiteX77" fmla="*/ 288538 w 909521"/>
              <a:gd name="connsiteY77" fmla="*/ 75271 h 947156"/>
              <a:gd name="connsiteX78" fmla="*/ 301083 w 909521"/>
              <a:gd name="connsiteY78" fmla="*/ 43908 h 947156"/>
              <a:gd name="connsiteX79" fmla="*/ 250902 w 909521"/>
              <a:gd name="connsiteY79" fmla="*/ 25090 h 947156"/>
              <a:gd name="connsiteX80" fmla="*/ 244630 w 909521"/>
              <a:gd name="connsiteY80" fmla="*/ 31363 h 947156"/>
              <a:gd name="connsiteX81" fmla="*/ 257175 w 909521"/>
              <a:gd name="connsiteY81" fmla="*/ 6273 h 947156"/>
              <a:gd name="connsiteX82" fmla="*/ 250902 w 909521"/>
              <a:gd name="connsiteY82" fmla="*/ 0 h 947156"/>
              <a:gd name="connsiteX83" fmla="*/ 200722 w 909521"/>
              <a:gd name="connsiteY83" fmla="*/ 0 h 947156"/>
              <a:gd name="connsiteX84" fmla="*/ 194449 w 909521"/>
              <a:gd name="connsiteY84" fmla="*/ 12545 h 947156"/>
              <a:gd name="connsiteX85" fmla="*/ 144269 w 909521"/>
              <a:gd name="connsiteY85" fmla="*/ 18818 h 947156"/>
              <a:gd name="connsiteX86" fmla="*/ 137996 w 909521"/>
              <a:gd name="connsiteY86" fmla="*/ 12545 h 947156"/>
              <a:gd name="connsiteX87" fmla="*/ 125451 w 909521"/>
              <a:gd name="connsiteY87" fmla="*/ 31363 h 947156"/>
              <a:gd name="connsiteX88" fmla="*/ 137996 w 909521"/>
              <a:gd name="connsiteY88" fmla="*/ 68998 h 947156"/>
              <a:gd name="connsiteX89" fmla="*/ 125451 w 909521"/>
              <a:gd name="connsiteY89" fmla="*/ 100361 h 947156"/>
              <a:gd name="connsiteX90" fmla="*/ 137996 w 909521"/>
              <a:gd name="connsiteY90" fmla="*/ 106634 h 947156"/>
              <a:gd name="connsiteX91" fmla="*/ 119179 w 909521"/>
              <a:gd name="connsiteY91" fmla="*/ 125451 h 947156"/>
              <a:gd name="connsiteX92" fmla="*/ 87816 w 909521"/>
              <a:gd name="connsiteY92" fmla="*/ 125451 h 947156"/>
              <a:gd name="connsiteX93" fmla="*/ 87816 w 909521"/>
              <a:gd name="connsiteY93" fmla="*/ 137996 h 947156"/>
              <a:gd name="connsiteX94" fmla="*/ 56453 w 909521"/>
              <a:gd name="connsiteY94" fmla="*/ 144269 h 947156"/>
              <a:gd name="connsiteX95" fmla="*/ 37635 w 909521"/>
              <a:gd name="connsiteY95" fmla="*/ 169359 h 947156"/>
              <a:gd name="connsiteX96" fmla="*/ 0 w 909521"/>
              <a:gd name="connsiteY96" fmla="*/ 188177 h 947156"/>
              <a:gd name="connsiteX97" fmla="*/ 0 w 909521"/>
              <a:gd name="connsiteY97" fmla="*/ 200722 h 947156"/>
              <a:gd name="connsiteX98" fmla="*/ 25090 w 909521"/>
              <a:gd name="connsiteY98" fmla="*/ 213267 h 947156"/>
              <a:gd name="connsiteX99" fmla="*/ 18818 w 909521"/>
              <a:gd name="connsiteY99" fmla="*/ 238357 h 947156"/>
              <a:gd name="connsiteX100" fmla="*/ 31363 w 909521"/>
              <a:gd name="connsiteY100" fmla="*/ 257175 h 947156"/>
              <a:gd name="connsiteX101" fmla="*/ 75271 w 909521"/>
              <a:gd name="connsiteY101" fmla="*/ 288538 h 947156"/>
              <a:gd name="connsiteX102" fmla="*/ 68998 w 909521"/>
              <a:gd name="connsiteY102" fmla="*/ 294810 h 947156"/>
              <a:gd name="connsiteX103" fmla="*/ 94088 w 909521"/>
              <a:gd name="connsiteY103" fmla="*/ 301083 h 947156"/>
              <a:gd name="connsiteX104" fmla="*/ 75271 w 909521"/>
              <a:gd name="connsiteY104" fmla="*/ 307356 h 947156"/>
              <a:gd name="connsiteX105" fmla="*/ 75271 w 909521"/>
              <a:gd name="connsiteY105" fmla="*/ 319901 h 947156"/>
              <a:gd name="connsiteX106" fmla="*/ 94088 w 909521"/>
              <a:gd name="connsiteY106" fmla="*/ 326173 h 947156"/>
              <a:gd name="connsiteX107" fmla="*/ 94088 w 909521"/>
              <a:gd name="connsiteY107" fmla="*/ 344991 h 947156"/>
              <a:gd name="connsiteX108" fmla="*/ 106634 w 909521"/>
              <a:gd name="connsiteY108" fmla="*/ 351263 h 947156"/>
              <a:gd name="connsiteX109" fmla="*/ 106634 w 909521"/>
              <a:gd name="connsiteY109" fmla="*/ 382626 h 947156"/>
              <a:gd name="connsiteX110" fmla="*/ 94088 w 909521"/>
              <a:gd name="connsiteY110" fmla="*/ 407716 h 947156"/>
              <a:gd name="connsiteX111" fmla="*/ 68998 w 909521"/>
              <a:gd name="connsiteY111" fmla="*/ 382626 h 947156"/>
              <a:gd name="connsiteX112" fmla="*/ 37635 w 909521"/>
              <a:gd name="connsiteY112" fmla="*/ 388899 h 947156"/>
              <a:gd name="connsiteX113" fmla="*/ 43908 w 909521"/>
              <a:gd name="connsiteY113" fmla="*/ 420262 h 947156"/>
              <a:gd name="connsiteX114" fmla="*/ 31363 w 909521"/>
              <a:gd name="connsiteY114" fmla="*/ 432807 h 947156"/>
              <a:gd name="connsiteX115" fmla="*/ 43908 w 909521"/>
              <a:gd name="connsiteY115" fmla="*/ 439079 h 947156"/>
              <a:gd name="connsiteX116" fmla="*/ 50180 w 909521"/>
              <a:gd name="connsiteY116" fmla="*/ 464170 h 947156"/>
              <a:gd name="connsiteX117" fmla="*/ 37635 w 909521"/>
              <a:gd name="connsiteY117" fmla="*/ 476715 h 947156"/>
              <a:gd name="connsiteX118" fmla="*/ 50180 w 909521"/>
              <a:gd name="connsiteY118" fmla="*/ 482987 h 947156"/>
              <a:gd name="connsiteX119" fmla="*/ 12545 w 909521"/>
              <a:gd name="connsiteY119" fmla="*/ 514350 h 947156"/>
              <a:gd name="connsiteX120" fmla="*/ 25090 w 909521"/>
              <a:gd name="connsiteY120" fmla="*/ 526895 h 947156"/>
              <a:gd name="connsiteX121" fmla="*/ 81543 w 909521"/>
              <a:gd name="connsiteY121" fmla="*/ 526895 h 947156"/>
              <a:gd name="connsiteX122" fmla="*/ 106634 w 909521"/>
              <a:gd name="connsiteY122" fmla="*/ 545713 h 947156"/>
              <a:gd name="connsiteX123" fmla="*/ 131724 w 909521"/>
              <a:gd name="connsiteY123" fmla="*/ 533168 h 947156"/>
              <a:gd name="connsiteX124" fmla="*/ 156814 w 909521"/>
              <a:gd name="connsiteY124" fmla="*/ 539440 h 947156"/>
              <a:gd name="connsiteX125" fmla="*/ 163087 w 909521"/>
              <a:gd name="connsiteY125" fmla="*/ 558258 h 947156"/>
              <a:gd name="connsiteX126" fmla="*/ 188177 w 909521"/>
              <a:gd name="connsiteY126" fmla="*/ 577076 h 947156"/>
              <a:gd name="connsiteX127" fmla="*/ 175632 w 909521"/>
              <a:gd name="connsiteY127" fmla="*/ 595893 h 947156"/>
              <a:gd name="connsiteX128" fmla="*/ 181904 w 909521"/>
              <a:gd name="connsiteY128" fmla="*/ 602166 h 947156"/>
              <a:gd name="connsiteX129" fmla="*/ 232085 w 909521"/>
              <a:gd name="connsiteY129" fmla="*/ 608438 h 947156"/>
              <a:gd name="connsiteX130" fmla="*/ 225812 w 909521"/>
              <a:gd name="connsiteY130" fmla="*/ 639801 h 947156"/>
              <a:gd name="connsiteX131" fmla="*/ 250902 w 909521"/>
              <a:gd name="connsiteY131" fmla="*/ 658619 h 947156"/>
              <a:gd name="connsiteX132" fmla="*/ 238357 w 909521"/>
              <a:gd name="connsiteY132" fmla="*/ 671164 h 947156"/>
              <a:gd name="connsiteX133" fmla="*/ 238357 w 909521"/>
              <a:gd name="connsiteY133" fmla="*/ 721345 h 947156"/>
              <a:gd name="connsiteX134" fmla="*/ 244630 w 909521"/>
              <a:gd name="connsiteY134" fmla="*/ 727617 h 947156"/>
              <a:gd name="connsiteX135" fmla="*/ 263448 w 909521"/>
              <a:gd name="connsiteY135" fmla="*/ 715072 h 947156"/>
              <a:gd name="connsiteX136" fmla="*/ 307356 w 909521"/>
              <a:gd name="connsiteY136" fmla="*/ 715072 h 947156"/>
              <a:gd name="connsiteX137" fmla="*/ 301083 w 909521"/>
              <a:gd name="connsiteY137" fmla="*/ 727617 h 947156"/>
              <a:gd name="connsiteX138" fmla="*/ 313628 w 909521"/>
              <a:gd name="connsiteY138" fmla="*/ 740162 h 947156"/>
              <a:gd name="connsiteX139" fmla="*/ 344991 w 909521"/>
              <a:gd name="connsiteY139" fmla="*/ 740162 h 947156"/>
              <a:gd name="connsiteX140" fmla="*/ 332446 w 909521"/>
              <a:gd name="connsiteY140" fmla="*/ 765252 h 947156"/>
              <a:gd name="connsiteX141" fmla="*/ 344991 w 909521"/>
              <a:gd name="connsiteY141" fmla="*/ 784070 h 947156"/>
              <a:gd name="connsiteX142" fmla="*/ 357536 w 909521"/>
              <a:gd name="connsiteY142" fmla="*/ 784070 h 947156"/>
              <a:gd name="connsiteX143" fmla="*/ 351263 w 909521"/>
              <a:gd name="connsiteY143" fmla="*/ 796615 h 947156"/>
              <a:gd name="connsiteX144" fmla="*/ 395171 w 909521"/>
              <a:gd name="connsiteY144" fmla="*/ 802888 h 947156"/>
              <a:gd name="connsiteX145" fmla="*/ 476715 w 909521"/>
              <a:gd name="connsiteY145" fmla="*/ 859341 h 947156"/>
              <a:gd name="connsiteX146" fmla="*/ 482987 w 909521"/>
              <a:gd name="connsiteY146" fmla="*/ 865613 h 947156"/>
              <a:gd name="connsiteX147" fmla="*/ 470442 w 909521"/>
              <a:gd name="connsiteY147" fmla="*/ 859341 h 947156"/>
              <a:gd name="connsiteX148" fmla="*/ 464170 w 909521"/>
              <a:gd name="connsiteY148" fmla="*/ 934612 h 947156"/>
              <a:gd name="connsiteX149" fmla="*/ 476715 w 909521"/>
              <a:gd name="connsiteY149" fmla="*/ 934612 h 947156"/>
              <a:gd name="connsiteX150" fmla="*/ 464170 w 909521"/>
              <a:gd name="connsiteY150" fmla="*/ 922066 h 947156"/>
              <a:gd name="connsiteX151" fmla="*/ 457897 w 909521"/>
              <a:gd name="connsiteY151" fmla="*/ 928339 h 947156"/>
              <a:gd name="connsiteX152" fmla="*/ 451624 w 909521"/>
              <a:gd name="connsiteY152" fmla="*/ 796615 h 947156"/>
              <a:gd name="connsiteX153" fmla="*/ 457897 w 909521"/>
              <a:gd name="connsiteY153" fmla="*/ 802888 h 947156"/>
              <a:gd name="connsiteX154" fmla="*/ 583348 w 909521"/>
              <a:gd name="connsiteY154" fmla="*/ 896976 h 947156"/>
              <a:gd name="connsiteX155" fmla="*/ 589621 w 909521"/>
              <a:gd name="connsiteY155" fmla="*/ 896976 h 947156"/>
              <a:gd name="connsiteX156" fmla="*/ 476715 w 909521"/>
              <a:gd name="connsiteY156" fmla="*/ 796615 h 947156"/>
              <a:gd name="connsiteX157" fmla="*/ 476715 w 909521"/>
              <a:gd name="connsiteY157" fmla="*/ 802888 h 947156"/>
              <a:gd name="connsiteX158" fmla="*/ 520623 w 909521"/>
              <a:gd name="connsiteY158" fmla="*/ 859341 h 947156"/>
              <a:gd name="connsiteX159" fmla="*/ 514350 w 909521"/>
              <a:gd name="connsiteY159" fmla="*/ 853068 h 947156"/>
              <a:gd name="connsiteX160" fmla="*/ 470442 w 909521"/>
              <a:gd name="connsiteY160" fmla="*/ 947157 h 947156"/>
              <a:gd name="connsiteX161" fmla="*/ 476715 w 909521"/>
              <a:gd name="connsiteY161" fmla="*/ 940884 h 94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909521" h="947156">
                <a:moveTo>
                  <a:pt x="395171" y="802888"/>
                </a:moveTo>
                <a:lnTo>
                  <a:pt x="445352" y="784070"/>
                </a:lnTo>
                <a:lnTo>
                  <a:pt x="445352" y="765252"/>
                </a:lnTo>
                <a:lnTo>
                  <a:pt x="508077" y="727617"/>
                </a:lnTo>
                <a:lnTo>
                  <a:pt x="533168" y="740162"/>
                </a:lnTo>
                <a:lnTo>
                  <a:pt x="520623" y="771525"/>
                </a:lnTo>
                <a:lnTo>
                  <a:pt x="533168" y="853068"/>
                </a:lnTo>
                <a:lnTo>
                  <a:pt x="602166" y="846796"/>
                </a:lnTo>
                <a:lnTo>
                  <a:pt x="608438" y="878159"/>
                </a:lnTo>
                <a:lnTo>
                  <a:pt x="627256" y="878159"/>
                </a:lnTo>
                <a:lnTo>
                  <a:pt x="639801" y="821706"/>
                </a:lnTo>
                <a:lnTo>
                  <a:pt x="689982" y="777798"/>
                </a:lnTo>
                <a:lnTo>
                  <a:pt x="671164" y="746435"/>
                </a:lnTo>
                <a:lnTo>
                  <a:pt x="677437" y="733890"/>
                </a:lnTo>
                <a:lnTo>
                  <a:pt x="671164" y="740162"/>
                </a:lnTo>
                <a:lnTo>
                  <a:pt x="639801" y="715072"/>
                </a:lnTo>
                <a:lnTo>
                  <a:pt x="646074" y="696254"/>
                </a:lnTo>
                <a:lnTo>
                  <a:pt x="633529" y="696254"/>
                </a:lnTo>
                <a:lnTo>
                  <a:pt x="639801" y="677437"/>
                </a:lnTo>
                <a:lnTo>
                  <a:pt x="627256" y="652346"/>
                </a:lnTo>
                <a:lnTo>
                  <a:pt x="702527" y="614711"/>
                </a:lnTo>
                <a:lnTo>
                  <a:pt x="708799" y="595893"/>
                </a:lnTo>
                <a:lnTo>
                  <a:pt x="740162" y="589621"/>
                </a:lnTo>
                <a:lnTo>
                  <a:pt x="758980" y="602166"/>
                </a:lnTo>
                <a:lnTo>
                  <a:pt x="784070" y="564531"/>
                </a:lnTo>
                <a:lnTo>
                  <a:pt x="790343" y="570803"/>
                </a:lnTo>
                <a:lnTo>
                  <a:pt x="815433" y="558258"/>
                </a:lnTo>
                <a:lnTo>
                  <a:pt x="827978" y="545713"/>
                </a:lnTo>
                <a:lnTo>
                  <a:pt x="821706" y="539440"/>
                </a:lnTo>
                <a:lnTo>
                  <a:pt x="840523" y="533168"/>
                </a:lnTo>
                <a:lnTo>
                  <a:pt x="834251" y="495532"/>
                </a:lnTo>
                <a:lnTo>
                  <a:pt x="865613" y="489260"/>
                </a:lnTo>
                <a:lnTo>
                  <a:pt x="909521" y="445352"/>
                </a:lnTo>
                <a:lnTo>
                  <a:pt x="903249" y="413989"/>
                </a:lnTo>
                <a:lnTo>
                  <a:pt x="865613" y="395171"/>
                </a:lnTo>
                <a:lnTo>
                  <a:pt x="853068" y="401444"/>
                </a:lnTo>
                <a:lnTo>
                  <a:pt x="846796" y="370081"/>
                </a:lnTo>
                <a:lnTo>
                  <a:pt x="840523" y="376354"/>
                </a:lnTo>
                <a:lnTo>
                  <a:pt x="827978" y="357536"/>
                </a:lnTo>
                <a:lnTo>
                  <a:pt x="777798" y="357536"/>
                </a:lnTo>
                <a:lnTo>
                  <a:pt x="765253" y="370081"/>
                </a:lnTo>
                <a:lnTo>
                  <a:pt x="746435" y="363809"/>
                </a:lnTo>
                <a:lnTo>
                  <a:pt x="708799" y="395171"/>
                </a:lnTo>
                <a:lnTo>
                  <a:pt x="677437" y="388899"/>
                </a:lnTo>
                <a:lnTo>
                  <a:pt x="671164" y="413989"/>
                </a:lnTo>
                <a:lnTo>
                  <a:pt x="639801" y="376354"/>
                </a:lnTo>
                <a:lnTo>
                  <a:pt x="627256" y="426534"/>
                </a:lnTo>
                <a:lnTo>
                  <a:pt x="595893" y="464170"/>
                </a:lnTo>
                <a:lnTo>
                  <a:pt x="602166" y="476715"/>
                </a:lnTo>
                <a:lnTo>
                  <a:pt x="589621" y="495532"/>
                </a:lnTo>
                <a:lnTo>
                  <a:pt x="577076" y="489260"/>
                </a:lnTo>
                <a:lnTo>
                  <a:pt x="551985" y="464170"/>
                </a:lnTo>
                <a:lnTo>
                  <a:pt x="558258" y="445352"/>
                </a:lnTo>
                <a:lnTo>
                  <a:pt x="539440" y="420262"/>
                </a:lnTo>
                <a:lnTo>
                  <a:pt x="545713" y="401444"/>
                </a:lnTo>
                <a:lnTo>
                  <a:pt x="501805" y="370081"/>
                </a:lnTo>
                <a:lnTo>
                  <a:pt x="508077" y="344991"/>
                </a:lnTo>
                <a:lnTo>
                  <a:pt x="482987" y="338718"/>
                </a:lnTo>
                <a:lnTo>
                  <a:pt x="476715" y="351263"/>
                </a:lnTo>
                <a:lnTo>
                  <a:pt x="464170" y="338718"/>
                </a:lnTo>
                <a:lnTo>
                  <a:pt x="501805" y="307356"/>
                </a:lnTo>
                <a:lnTo>
                  <a:pt x="501805" y="269720"/>
                </a:lnTo>
                <a:lnTo>
                  <a:pt x="476715" y="244630"/>
                </a:lnTo>
                <a:lnTo>
                  <a:pt x="464170" y="257175"/>
                </a:lnTo>
                <a:lnTo>
                  <a:pt x="457897" y="250902"/>
                </a:lnTo>
                <a:lnTo>
                  <a:pt x="457897" y="263448"/>
                </a:lnTo>
                <a:lnTo>
                  <a:pt x="426534" y="238357"/>
                </a:lnTo>
                <a:lnTo>
                  <a:pt x="420262" y="206995"/>
                </a:lnTo>
                <a:lnTo>
                  <a:pt x="395171" y="169359"/>
                </a:lnTo>
                <a:lnTo>
                  <a:pt x="376354" y="156814"/>
                </a:lnTo>
                <a:lnTo>
                  <a:pt x="357536" y="169359"/>
                </a:lnTo>
                <a:lnTo>
                  <a:pt x="344991" y="163087"/>
                </a:lnTo>
                <a:lnTo>
                  <a:pt x="344991" y="150541"/>
                </a:lnTo>
                <a:lnTo>
                  <a:pt x="332446" y="156814"/>
                </a:lnTo>
                <a:lnTo>
                  <a:pt x="319901" y="131724"/>
                </a:lnTo>
                <a:lnTo>
                  <a:pt x="313628" y="144269"/>
                </a:lnTo>
                <a:lnTo>
                  <a:pt x="307356" y="137996"/>
                </a:lnTo>
                <a:lnTo>
                  <a:pt x="288538" y="75271"/>
                </a:lnTo>
                <a:lnTo>
                  <a:pt x="301083" y="43908"/>
                </a:lnTo>
                <a:lnTo>
                  <a:pt x="250902" y="25090"/>
                </a:lnTo>
                <a:lnTo>
                  <a:pt x="244630" y="31363"/>
                </a:lnTo>
                <a:lnTo>
                  <a:pt x="257175" y="6273"/>
                </a:lnTo>
                <a:lnTo>
                  <a:pt x="250902" y="0"/>
                </a:lnTo>
                <a:lnTo>
                  <a:pt x="200722" y="0"/>
                </a:lnTo>
                <a:lnTo>
                  <a:pt x="194449" y="12545"/>
                </a:lnTo>
                <a:lnTo>
                  <a:pt x="144269" y="18818"/>
                </a:lnTo>
                <a:lnTo>
                  <a:pt x="137996" y="12545"/>
                </a:lnTo>
                <a:lnTo>
                  <a:pt x="125451" y="31363"/>
                </a:lnTo>
                <a:lnTo>
                  <a:pt x="137996" y="68998"/>
                </a:lnTo>
                <a:lnTo>
                  <a:pt x="125451" y="100361"/>
                </a:lnTo>
                <a:lnTo>
                  <a:pt x="137996" y="106634"/>
                </a:lnTo>
                <a:lnTo>
                  <a:pt x="119179" y="125451"/>
                </a:lnTo>
                <a:lnTo>
                  <a:pt x="87816" y="125451"/>
                </a:lnTo>
                <a:lnTo>
                  <a:pt x="87816" y="137996"/>
                </a:lnTo>
                <a:lnTo>
                  <a:pt x="56453" y="144269"/>
                </a:lnTo>
                <a:lnTo>
                  <a:pt x="37635" y="169359"/>
                </a:lnTo>
                <a:lnTo>
                  <a:pt x="0" y="188177"/>
                </a:lnTo>
                <a:lnTo>
                  <a:pt x="0" y="200722"/>
                </a:lnTo>
                <a:lnTo>
                  <a:pt x="25090" y="213267"/>
                </a:lnTo>
                <a:lnTo>
                  <a:pt x="18818" y="238357"/>
                </a:lnTo>
                <a:lnTo>
                  <a:pt x="31363" y="257175"/>
                </a:lnTo>
                <a:lnTo>
                  <a:pt x="75271" y="288538"/>
                </a:lnTo>
                <a:lnTo>
                  <a:pt x="68998" y="294810"/>
                </a:lnTo>
                <a:lnTo>
                  <a:pt x="94088" y="301083"/>
                </a:lnTo>
                <a:lnTo>
                  <a:pt x="75271" y="307356"/>
                </a:lnTo>
                <a:lnTo>
                  <a:pt x="75271" y="319901"/>
                </a:lnTo>
                <a:lnTo>
                  <a:pt x="94088" y="326173"/>
                </a:lnTo>
                <a:lnTo>
                  <a:pt x="94088" y="344991"/>
                </a:lnTo>
                <a:lnTo>
                  <a:pt x="106634" y="351263"/>
                </a:lnTo>
                <a:lnTo>
                  <a:pt x="106634" y="382626"/>
                </a:lnTo>
                <a:lnTo>
                  <a:pt x="94088" y="407716"/>
                </a:lnTo>
                <a:lnTo>
                  <a:pt x="68998" y="382626"/>
                </a:lnTo>
                <a:lnTo>
                  <a:pt x="37635" y="388899"/>
                </a:lnTo>
                <a:lnTo>
                  <a:pt x="43908" y="420262"/>
                </a:lnTo>
                <a:lnTo>
                  <a:pt x="31363" y="432807"/>
                </a:lnTo>
                <a:lnTo>
                  <a:pt x="43908" y="439079"/>
                </a:lnTo>
                <a:lnTo>
                  <a:pt x="50180" y="464170"/>
                </a:lnTo>
                <a:lnTo>
                  <a:pt x="37635" y="476715"/>
                </a:lnTo>
                <a:lnTo>
                  <a:pt x="50180" y="482987"/>
                </a:lnTo>
                <a:lnTo>
                  <a:pt x="12545" y="514350"/>
                </a:lnTo>
                <a:lnTo>
                  <a:pt x="25090" y="526895"/>
                </a:lnTo>
                <a:lnTo>
                  <a:pt x="81543" y="526895"/>
                </a:lnTo>
                <a:lnTo>
                  <a:pt x="106634" y="545713"/>
                </a:lnTo>
                <a:lnTo>
                  <a:pt x="131724" y="533168"/>
                </a:lnTo>
                <a:lnTo>
                  <a:pt x="156814" y="539440"/>
                </a:lnTo>
                <a:lnTo>
                  <a:pt x="163087" y="558258"/>
                </a:lnTo>
                <a:lnTo>
                  <a:pt x="188177" y="577076"/>
                </a:lnTo>
                <a:lnTo>
                  <a:pt x="175632" y="595893"/>
                </a:lnTo>
                <a:lnTo>
                  <a:pt x="181904" y="602166"/>
                </a:lnTo>
                <a:lnTo>
                  <a:pt x="232085" y="608438"/>
                </a:lnTo>
                <a:lnTo>
                  <a:pt x="225812" y="639801"/>
                </a:lnTo>
                <a:lnTo>
                  <a:pt x="250902" y="658619"/>
                </a:lnTo>
                <a:lnTo>
                  <a:pt x="238357" y="671164"/>
                </a:lnTo>
                <a:lnTo>
                  <a:pt x="238357" y="721345"/>
                </a:lnTo>
                <a:lnTo>
                  <a:pt x="244630" y="727617"/>
                </a:lnTo>
                <a:lnTo>
                  <a:pt x="263448" y="715072"/>
                </a:lnTo>
                <a:lnTo>
                  <a:pt x="307356" y="715072"/>
                </a:lnTo>
                <a:lnTo>
                  <a:pt x="301083" y="727617"/>
                </a:lnTo>
                <a:lnTo>
                  <a:pt x="313628" y="740162"/>
                </a:lnTo>
                <a:lnTo>
                  <a:pt x="344991" y="740162"/>
                </a:lnTo>
                <a:lnTo>
                  <a:pt x="332446" y="765252"/>
                </a:lnTo>
                <a:lnTo>
                  <a:pt x="344991" y="784070"/>
                </a:lnTo>
                <a:lnTo>
                  <a:pt x="357536" y="784070"/>
                </a:lnTo>
                <a:lnTo>
                  <a:pt x="351263" y="796615"/>
                </a:lnTo>
                <a:lnTo>
                  <a:pt x="395171" y="802888"/>
                </a:lnTo>
                <a:close/>
                <a:moveTo>
                  <a:pt x="476715" y="859341"/>
                </a:moveTo>
                <a:lnTo>
                  <a:pt x="482987" y="865613"/>
                </a:lnTo>
                <a:lnTo>
                  <a:pt x="470442" y="859341"/>
                </a:lnTo>
                <a:close/>
                <a:moveTo>
                  <a:pt x="464170" y="934612"/>
                </a:moveTo>
                <a:lnTo>
                  <a:pt x="476715" y="934612"/>
                </a:lnTo>
                <a:lnTo>
                  <a:pt x="464170" y="922066"/>
                </a:lnTo>
                <a:lnTo>
                  <a:pt x="457897" y="928339"/>
                </a:lnTo>
                <a:close/>
                <a:moveTo>
                  <a:pt x="451624" y="796615"/>
                </a:moveTo>
                <a:lnTo>
                  <a:pt x="457897" y="802888"/>
                </a:lnTo>
                <a:close/>
                <a:moveTo>
                  <a:pt x="583348" y="896976"/>
                </a:moveTo>
                <a:lnTo>
                  <a:pt x="589621" y="896976"/>
                </a:lnTo>
                <a:close/>
                <a:moveTo>
                  <a:pt x="476715" y="796615"/>
                </a:moveTo>
                <a:lnTo>
                  <a:pt x="476715" y="802888"/>
                </a:lnTo>
                <a:close/>
                <a:moveTo>
                  <a:pt x="520623" y="859341"/>
                </a:moveTo>
                <a:lnTo>
                  <a:pt x="514350" y="853068"/>
                </a:lnTo>
                <a:close/>
                <a:moveTo>
                  <a:pt x="470442" y="947157"/>
                </a:moveTo>
                <a:lnTo>
                  <a:pt x="476715" y="940884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3164485-25BE-4DEE-A569-6C3D3D279731}"/>
              </a:ext>
            </a:extLst>
          </p:cNvPr>
          <p:cNvSpPr/>
          <p:nvPr/>
        </p:nvSpPr>
        <p:spPr>
          <a:xfrm>
            <a:off x="5205528" y="1179241"/>
            <a:ext cx="928339" cy="972246"/>
          </a:xfrm>
          <a:custGeom>
            <a:avLst/>
            <a:gdLst>
              <a:gd name="connsiteX0" fmla="*/ 602166 w 928339"/>
              <a:gd name="connsiteY0" fmla="*/ 752707 h 972246"/>
              <a:gd name="connsiteX1" fmla="*/ 639801 w 928339"/>
              <a:gd name="connsiteY1" fmla="*/ 721345 h 972246"/>
              <a:gd name="connsiteX2" fmla="*/ 658619 w 928339"/>
              <a:gd name="connsiteY2" fmla="*/ 740162 h 972246"/>
              <a:gd name="connsiteX3" fmla="*/ 683709 w 928339"/>
              <a:gd name="connsiteY3" fmla="*/ 733890 h 972246"/>
              <a:gd name="connsiteX4" fmla="*/ 689982 w 928339"/>
              <a:gd name="connsiteY4" fmla="*/ 683709 h 972246"/>
              <a:gd name="connsiteX5" fmla="*/ 677437 w 928339"/>
              <a:gd name="connsiteY5" fmla="*/ 677437 h 972246"/>
              <a:gd name="connsiteX6" fmla="*/ 689982 w 928339"/>
              <a:gd name="connsiteY6" fmla="*/ 658619 h 972246"/>
              <a:gd name="connsiteX7" fmla="*/ 740162 w 928339"/>
              <a:gd name="connsiteY7" fmla="*/ 646074 h 972246"/>
              <a:gd name="connsiteX8" fmla="*/ 740162 w 928339"/>
              <a:gd name="connsiteY8" fmla="*/ 620984 h 972246"/>
              <a:gd name="connsiteX9" fmla="*/ 752707 w 928339"/>
              <a:gd name="connsiteY9" fmla="*/ 620984 h 972246"/>
              <a:gd name="connsiteX10" fmla="*/ 740162 w 928339"/>
              <a:gd name="connsiteY10" fmla="*/ 608438 h 972246"/>
              <a:gd name="connsiteX11" fmla="*/ 758980 w 928339"/>
              <a:gd name="connsiteY11" fmla="*/ 608438 h 972246"/>
              <a:gd name="connsiteX12" fmla="*/ 758980 w 928339"/>
              <a:gd name="connsiteY12" fmla="*/ 595893 h 972246"/>
              <a:gd name="connsiteX13" fmla="*/ 790343 w 928339"/>
              <a:gd name="connsiteY13" fmla="*/ 589621 h 972246"/>
              <a:gd name="connsiteX14" fmla="*/ 784070 w 928339"/>
              <a:gd name="connsiteY14" fmla="*/ 583348 h 972246"/>
              <a:gd name="connsiteX15" fmla="*/ 796615 w 928339"/>
              <a:gd name="connsiteY15" fmla="*/ 577076 h 972246"/>
              <a:gd name="connsiteX16" fmla="*/ 796615 w 928339"/>
              <a:gd name="connsiteY16" fmla="*/ 545713 h 972246"/>
              <a:gd name="connsiteX17" fmla="*/ 809160 w 928339"/>
              <a:gd name="connsiteY17" fmla="*/ 551985 h 972246"/>
              <a:gd name="connsiteX18" fmla="*/ 834251 w 928339"/>
              <a:gd name="connsiteY18" fmla="*/ 526895 h 972246"/>
              <a:gd name="connsiteX19" fmla="*/ 827978 w 928339"/>
              <a:gd name="connsiteY19" fmla="*/ 508077 h 972246"/>
              <a:gd name="connsiteX20" fmla="*/ 878159 w 928339"/>
              <a:gd name="connsiteY20" fmla="*/ 470442 h 972246"/>
              <a:gd name="connsiteX21" fmla="*/ 890704 w 928339"/>
              <a:gd name="connsiteY21" fmla="*/ 482987 h 972246"/>
              <a:gd name="connsiteX22" fmla="*/ 896976 w 928339"/>
              <a:gd name="connsiteY22" fmla="*/ 464170 h 972246"/>
              <a:gd name="connsiteX23" fmla="*/ 909521 w 928339"/>
              <a:gd name="connsiteY23" fmla="*/ 464170 h 972246"/>
              <a:gd name="connsiteX24" fmla="*/ 903249 w 928339"/>
              <a:gd name="connsiteY24" fmla="*/ 451624 h 972246"/>
              <a:gd name="connsiteX25" fmla="*/ 915794 w 928339"/>
              <a:gd name="connsiteY25" fmla="*/ 439079 h 972246"/>
              <a:gd name="connsiteX26" fmla="*/ 928339 w 928339"/>
              <a:gd name="connsiteY26" fmla="*/ 445352 h 972246"/>
              <a:gd name="connsiteX27" fmla="*/ 928339 w 928339"/>
              <a:gd name="connsiteY27" fmla="*/ 413989 h 972246"/>
              <a:gd name="connsiteX28" fmla="*/ 915794 w 928339"/>
              <a:gd name="connsiteY28" fmla="*/ 407716 h 972246"/>
              <a:gd name="connsiteX29" fmla="*/ 903249 w 928339"/>
              <a:gd name="connsiteY29" fmla="*/ 370081 h 972246"/>
              <a:gd name="connsiteX30" fmla="*/ 909521 w 928339"/>
              <a:gd name="connsiteY30" fmla="*/ 357536 h 972246"/>
              <a:gd name="connsiteX31" fmla="*/ 896976 w 928339"/>
              <a:gd name="connsiteY31" fmla="*/ 338718 h 972246"/>
              <a:gd name="connsiteX32" fmla="*/ 890704 w 928339"/>
              <a:gd name="connsiteY32" fmla="*/ 344991 h 972246"/>
              <a:gd name="connsiteX33" fmla="*/ 871886 w 928339"/>
              <a:gd name="connsiteY33" fmla="*/ 307356 h 972246"/>
              <a:gd name="connsiteX34" fmla="*/ 884431 w 928339"/>
              <a:gd name="connsiteY34" fmla="*/ 294810 h 972246"/>
              <a:gd name="connsiteX35" fmla="*/ 865613 w 928339"/>
              <a:gd name="connsiteY35" fmla="*/ 275993 h 972246"/>
              <a:gd name="connsiteX36" fmla="*/ 846796 w 928339"/>
              <a:gd name="connsiteY36" fmla="*/ 275993 h 972246"/>
              <a:gd name="connsiteX37" fmla="*/ 840523 w 928339"/>
              <a:gd name="connsiteY37" fmla="*/ 250902 h 972246"/>
              <a:gd name="connsiteX38" fmla="*/ 827978 w 928339"/>
              <a:gd name="connsiteY38" fmla="*/ 244630 h 972246"/>
              <a:gd name="connsiteX39" fmla="*/ 827978 w 928339"/>
              <a:gd name="connsiteY39" fmla="*/ 219540 h 972246"/>
              <a:gd name="connsiteX40" fmla="*/ 859341 w 928339"/>
              <a:gd name="connsiteY40" fmla="*/ 175632 h 972246"/>
              <a:gd name="connsiteX41" fmla="*/ 853068 w 928339"/>
              <a:gd name="connsiteY41" fmla="*/ 163087 h 972246"/>
              <a:gd name="connsiteX42" fmla="*/ 834251 w 928339"/>
              <a:gd name="connsiteY42" fmla="*/ 163087 h 972246"/>
              <a:gd name="connsiteX43" fmla="*/ 821706 w 928339"/>
              <a:gd name="connsiteY43" fmla="*/ 175632 h 972246"/>
              <a:gd name="connsiteX44" fmla="*/ 796615 w 928339"/>
              <a:gd name="connsiteY44" fmla="*/ 169359 h 972246"/>
              <a:gd name="connsiteX45" fmla="*/ 746435 w 928339"/>
              <a:gd name="connsiteY45" fmla="*/ 188177 h 972246"/>
              <a:gd name="connsiteX46" fmla="*/ 733890 w 928339"/>
              <a:gd name="connsiteY46" fmla="*/ 175632 h 972246"/>
              <a:gd name="connsiteX47" fmla="*/ 721345 w 928339"/>
              <a:gd name="connsiteY47" fmla="*/ 194449 h 972246"/>
              <a:gd name="connsiteX48" fmla="*/ 696254 w 928339"/>
              <a:gd name="connsiteY48" fmla="*/ 206995 h 972246"/>
              <a:gd name="connsiteX49" fmla="*/ 683709 w 928339"/>
              <a:gd name="connsiteY49" fmla="*/ 200722 h 972246"/>
              <a:gd name="connsiteX50" fmla="*/ 671164 w 928339"/>
              <a:gd name="connsiteY50" fmla="*/ 137996 h 972246"/>
              <a:gd name="connsiteX51" fmla="*/ 646074 w 928339"/>
              <a:gd name="connsiteY51" fmla="*/ 137996 h 972246"/>
              <a:gd name="connsiteX52" fmla="*/ 627256 w 928339"/>
              <a:gd name="connsiteY52" fmla="*/ 112906 h 972246"/>
              <a:gd name="connsiteX53" fmla="*/ 633529 w 928339"/>
              <a:gd name="connsiteY53" fmla="*/ 106634 h 972246"/>
              <a:gd name="connsiteX54" fmla="*/ 608438 w 928339"/>
              <a:gd name="connsiteY54" fmla="*/ 81543 h 972246"/>
              <a:gd name="connsiteX55" fmla="*/ 608438 w 928339"/>
              <a:gd name="connsiteY55" fmla="*/ 68998 h 972246"/>
              <a:gd name="connsiteX56" fmla="*/ 633529 w 928339"/>
              <a:gd name="connsiteY56" fmla="*/ 62726 h 972246"/>
              <a:gd name="connsiteX57" fmla="*/ 627256 w 928339"/>
              <a:gd name="connsiteY57" fmla="*/ 50180 h 972246"/>
              <a:gd name="connsiteX58" fmla="*/ 614711 w 928339"/>
              <a:gd name="connsiteY58" fmla="*/ 50180 h 972246"/>
              <a:gd name="connsiteX59" fmla="*/ 620984 w 928339"/>
              <a:gd name="connsiteY59" fmla="*/ 37635 h 972246"/>
              <a:gd name="connsiteX60" fmla="*/ 589621 w 928339"/>
              <a:gd name="connsiteY60" fmla="*/ 50180 h 972246"/>
              <a:gd name="connsiteX61" fmla="*/ 589621 w 928339"/>
              <a:gd name="connsiteY61" fmla="*/ 68998 h 972246"/>
              <a:gd name="connsiteX62" fmla="*/ 558258 w 928339"/>
              <a:gd name="connsiteY62" fmla="*/ 87816 h 972246"/>
              <a:gd name="connsiteX63" fmla="*/ 533168 w 928339"/>
              <a:gd name="connsiteY63" fmla="*/ 87816 h 972246"/>
              <a:gd name="connsiteX64" fmla="*/ 533168 w 928339"/>
              <a:gd name="connsiteY64" fmla="*/ 68998 h 972246"/>
              <a:gd name="connsiteX65" fmla="*/ 520623 w 928339"/>
              <a:gd name="connsiteY65" fmla="*/ 68998 h 972246"/>
              <a:gd name="connsiteX66" fmla="*/ 520623 w 928339"/>
              <a:gd name="connsiteY66" fmla="*/ 56453 h 972246"/>
              <a:gd name="connsiteX67" fmla="*/ 501805 w 928339"/>
              <a:gd name="connsiteY67" fmla="*/ 37635 h 972246"/>
              <a:gd name="connsiteX68" fmla="*/ 482987 w 928339"/>
              <a:gd name="connsiteY68" fmla="*/ 56453 h 972246"/>
              <a:gd name="connsiteX69" fmla="*/ 432807 w 928339"/>
              <a:gd name="connsiteY69" fmla="*/ 56453 h 972246"/>
              <a:gd name="connsiteX70" fmla="*/ 407716 w 928339"/>
              <a:gd name="connsiteY70" fmla="*/ 18818 h 972246"/>
              <a:gd name="connsiteX71" fmla="*/ 382626 w 928339"/>
              <a:gd name="connsiteY71" fmla="*/ 25090 h 972246"/>
              <a:gd name="connsiteX72" fmla="*/ 376354 w 928339"/>
              <a:gd name="connsiteY72" fmla="*/ 12545 h 972246"/>
              <a:gd name="connsiteX73" fmla="*/ 332446 w 928339"/>
              <a:gd name="connsiteY73" fmla="*/ 0 h 972246"/>
              <a:gd name="connsiteX74" fmla="*/ 332446 w 928339"/>
              <a:gd name="connsiteY74" fmla="*/ 43908 h 972246"/>
              <a:gd name="connsiteX75" fmla="*/ 319901 w 928339"/>
              <a:gd name="connsiteY75" fmla="*/ 43908 h 972246"/>
              <a:gd name="connsiteX76" fmla="*/ 294810 w 928339"/>
              <a:gd name="connsiteY76" fmla="*/ 18818 h 972246"/>
              <a:gd name="connsiteX77" fmla="*/ 282265 w 928339"/>
              <a:gd name="connsiteY77" fmla="*/ 25090 h 972246"/>
              <a:gd name="connsiteX78" fmla="*/ 250902 w 928339"/>
              <a:gd name="connsiteY78" fmla="*/ 119179 h 972246"/>
              <a:gd name="connsiteX79" fmla="*/ 263448 w 928339"/>
              <a:gd name="connsiteY79" fmla="*/ 144269 h 972246"/>
              <a:gd name="connsiteX80" fmla="*/ 282265 w 928339"/>
              <a:gd name="connsiteY80" fmla="*/ 156814 h 972246"/>
              <a:gd name="connsiteX81" fmla="*/ 257175 w 928339"/>
              <a:gd name="connsiteY81" fmla="*/ 169359 h 972246"/>
              <a:gd name="connsiteX82" fmla="*/ 269720 w 928339"/>
              <a:gd name="connsiteY82" fmla="*/ 169359 h 972246"/>
              <a:gd name="connsiteX83" fmla="*/ 275993 w 928339"/>
              <a:gd name="connsiteY83" fmla="*/ 194449 h 972246"/>
              <a:gd name="connsiteX84" fmla="*/ 307356 w 928339"/>
              <a:gd name="connsiteY84" fmla="*/ 232085 h 972246"/>
              <a:gd name="connsiteX85" fmla="*/ 269720 w 928339"/>
              <a:gd name="connsiteY85" fmla="*/ 232085 h 972246"/>
              <a:gd name="connsiteX86" fmla="*/ 232085 w 928339"/>
              <a:gd name="connsiteY86" fmla="*/ 250902 h 972246"/>
              <a:gd name="connsiteX87" fmla="*/ 213267 w 928339"/>
              <a:gd name="connsiteY87" fmla="*/ 244630 h 972246"/>
              <a:gd name="connsiteX88" fmla="*/ 206995 w 928339"/>
              <a:gd name="connsiteY88" fmla="*/ 206995 h 972246"/>
              <a:gd name="connsiteX89" fmla="*/ 169359 w 928339"/>
              <a:gd name="connsiteY89" fmla="*/ 194449 h 972246"/>
              <a:gd name="connsiteX90" fmla="*/ 150541 w 928339"/>
              <a:gd name="connsiteY90" fmla="*/ 200722 h 972246"/>
              <a:gd name="connsiteX91" fmla="*/ 137996 w 928339"/>
              <a:gd name="connsiteY91" fmla="*/ 181904 h 972246"/>
              <a:gd name="connsiteX92" fmla="*/ 119179 w 928339"/>
              <a:gd name="connsiteY92" fmla="*/ 194449 h 972246"/>
              <a:gd name="connsiteX93" fmla="*/ 112906 w 928339"/>
              <a:gd name="connsiteY93" fmla="*/ 225812 h 972246"/>
              <a:gd name="connsiteX94" fmla="*/ 100361 w 928339"/>
              <a:gd name="connsiteY94" fmla="*/ 232085 h 972246"/>
              <a:gd name="connsiteX95" fmla="*/ 100361 w 928339"/>
              <a:gd name="connsiteY95" fmla="*/ 275993 h 972246"/>
              <a:gd name="connsiteX96" fmla="*/ 137996 w 928339"/>
              <a:gd name="connsiteY96" fmla="*/ 282265 h 972246"/>
              <a:gd name="connsiteX97" fmla="*/ 137996 w 928339"/>
              <a:gd name="connsiteY97" fmla="*/ 294810 h 972246"/>
              <a:gd name="connsiteX98" fmla="*/ 144269 w 928339"/>
              <a:gd name="connsiteY98" fmla="*/ 288538 h 972246"/>
              <a:gd name="connsiteX99" fmla="*/ 163087 w 928339"/>
              <a:gd name="connsiteY99" fmla="*/ 301083 h 972246"/>
              <a:gd name="connsiteX100" fmla="*/ 150541 w 928339"/>
              <a:gd name="connsiteY100" fmla="*/ 313628 h 972246"/>
              <a:gd name="connsiteX101" fmla="*/ 156814 w 928339"/>
              <a:gd name="connsiteY101" fmla="*/ 332446 h 972246"/>
              <a:gd name="connsiteX102" fmla="*/ 137996 w 928339"/>
              <a:gd name="connsiteY102" fmla="*/ 344991 h 972246"/>
              <a:gd name="connsiteX103" fmla="*/ 137996 w 928339"/>
              <a:gd name="connsiteY103" fmla="*/ 376354 h 972246"/>
              <a:gd name="connsiteX104" fmla="*/ 156814 w 928339"/>
              <a:gd name="connsiteY104" fmla="*/ 426534 h 972246"/>
              <a:gd name="connsiteX105" fmla="*/ 150541 w 928339"/>
              <a:gd name="connsiteY105" fmla="*/ 457897 h 972246"/>
              <a:gd name="connsiteX106" fmla="*/ 137996 w 928339"/>
              <a:gd name="connsiteY106" fmla="*/ 457897 h 972246"/>
              <a:gd name="connsiteX107" fmla="*/ 131724 w 928339"/>
              <a:gd name="connsiteY107" fmla="*/ 476715 h 972246"/>
              <a:gd name="connsiteX108" fmla="*/ 106634 w 928339"/>
              <a:gd name="connsiteY108" fmla="*/ 470442 h 972246"/>
              <a:gd name="connsiteX109" fmla="*/ 125451 w 928339"/>
              <a:gd name="connsiteY109" fmla="*/ 520623 h 972246"/>
              <a:gd name="connsiteX110" fmla="*/ 112906 w 928339"/>
              <a:gd name="connsiteY110" fmla="*/ 526895 h 972246"/>
              <a:gd name="connsiteX111" fmla="*/ 106634 w 928339"/>
              <a:gd name="connsiteY111" fmla="*/ 508077 h 972246"/>
              <a:gd name="connsiteX112" fmla="*/ 94088 w 928339"/>
              <a:gd name="connsiteY112" fmla="*/ 508077 h 972246"/>
              <a:gd name="connsiteX113" fmla="*/ 94088 w 928339"/>
              <a:gd name="connsiteY113" fmla="*/ 495532 h 972246"/>
              <a:gd name="connsiteX114" fmla="*/ 87816 w 928339"/>
              <a:gd name="connsiteY114" fmla="*/ 508077 h 972246"/>
              <a:gd name="connsiteX115" fmla="*/ 75271 w 928339"/>
              <a:gd name="connsiteY115" fmla="*/ 508077 h 972246"/>
              <a:gd name="connsiteX116" fmla="*/ 62726 w 928339"/>
              <a:gd name="connsiteY116" fmla="*/ 545713 h 972246"/>
              <a:gd name="connsiteX117" fmla="*/ 75271 w 928339"/>
              <a:gd name="connsiteY117" fmla="*/ 564531 h 972246"/>
              <a:gd name="connsiteX118" fmla="*/ 81543 w 928339"/>
              <a:gd name="connsiteY118" fmla="*/ 608438 h 972246"/>
              <a:gd name="connsiteX119" fmla="*/ 56453 w 928339"/>
              <a:gd name="connsiteY119" fmla="*/ 620984 h 972246"/>
              <a:gd name="connsiteX120" fmla="*/ 31363 w 928339"/>
              <a:gd name="connsiteY120" fmla="*/ 671164 h 972246"/>
              <a:gd name="connsiteX121" fmla="*/ 37635 w 928339"/>
              <a:gd name="connsiteY121" fmla="*/ 677437 h 972246"/>
              <a:gd name="connsiteX122" fmla="*/ 18818 w 928339"/>
              <a:gd name="connsiteY122" fmla="*/ 702527 h 972246"/>
              <a:gd name="connsiteX123" fmla="*/ 31363 w 928339"/>
              <a:gd name="connsiteY123" fmla="*/ 708799 h 972246"/>
              <a:gd name="connsiteX124" fmla="*/ 18818 w 928339"/>
              <a:gd name="connsiteY124" fmla="*/ 708799 h 972246"/>
              <a:gd name="connsiteX125" fmla="*/ 25090 w 928339"/>
              <a:gd name="connsiteY125" fmla="*/ 715072 h 972246"/>
              <a:gd name="connsiteX126" fmla="*/ 0 w 928339"/>
              <a:gd name="connsiteY126" fmla="*/ 733890 h 972246"/>
              <a:gd name="connsiteX127" fmla="*/ 18818 w 928339"/>
              <a:gd name="connsiteY127" fmla="*/ 740162 h 972246"/>
              <a:gd name="connsiteX128" fmla="*/ 43908 w 928339"/>
              <a:gd name="connsiteY128" fmla="*/ 727617 h 972246"/>
              <a:gd name="connsiteX129" fmla="*/ 50180 w 928339"/>
              <a:gd name="connsiteY129" fmla="*/ 733890 h 972246"/>
              <a:gd name="connsiteX130" fmla="*/ 37635 w 928339"/>
              <a:gd name="connsiteY130" fmla="*/ 746435 h 972246"/>
              <a:gd name="connsiteX131" fmla="*/ 62726 w 928339"/>
              <a:gd name="connsiteY131" fmla="*/ 777798 h 972246"/>
              <a:gd name="connsiteX132" fmla="*/ 81543 w 928339"/>
              <a:gd name="connsiteY132" fmla="*/ 777798 h 972246"/>
              <a:gd name="connsiteX133" fmla="*/ 68998 w 928339"/>
              <a:gd name="connsiteY133" fmla="*/ 815433 h 972246"/>
              <a:gd name="connsiteX134" fmla="*/ 68998 w 928339"/>
              <a:gd name="connsiteY134" fmla="*/ 859341 h 972246"/>
              <a:gd name="connsiteX135" fmla="*/ 81543 w 928339"/>
              <a:gd name="connsiteY135" fmla="*/ 865613 h 972246"/>
              <a:gd name="connsiteX136" fmla="*/ 68998 w 928339"/>
              <a:gd name="connsiteY136" fmla="*/ 878159 h 972246"/>
              <a:gd name="connsiteX137" fmla="*/ 75271 w 928339"/>
              <a:gd name="connsiteY137" fmla="*/ 896976 h 972246"/>
              <a:gd name="connsiteX138" fmla="*/ 56453 w 928339"/>
              <a:gd name="connsiteY138" fmla="*/ 909521 h 972246"/>
              <a:gd name="connsiteX139" fmla="*/ 75271 w 928339"/>
              <a:gd name="connsiteY139" fmla="*/ 934612 h 972246"/>
              <a:gd name="connsiteX140" fmla="*/ 68998 w 928339"/>
              <a:gd name="connsiteY140" fmla="*/ 940884 h 972246"/>
              <a:gd name="connsiteX141" fmla="*/ 81543 w 928339"/>
              <a:gd name="connsiteY141" fmla="*/ 947157 h 972246"/>
              <a:gd name="connsiteX142" fmla="*/ 81543 w 928339"/>
              <a:gd name="connsiteY142" fmla="*/ 972247 h 972246"/>
              <a:gd name="connsiteX143" fmla="*/ 112906 w 928339"/>
              <a:gd name="connsiteY143" fmla="*/ 972247 h 972246"/>
              <a:gd name="connsiteX144" fmla="*/ 119179 w 928339"/>
              <a:gd name="connsiteY144" fmla="*/ 947157 h 972246"/>
              <a:gd name="connsiteX145" fmla="*/ 144269 w 928339"/>
              <a:gd name="connsiteY145" fmla="*/ 940884 h 972246"/>
              <a:gd name="connsiteX146" fmla="*/ 188177 w 928339"/>
              <a:gd name="connsiteY146" fmla="*/ 890704 h 972246"/>
              <a:gd name="connsiteX147" fmla="*/ 188177 w 928339"/>
              <a:gd name="connsiteY147" fmla="*/ 878159 h 972246"/>
              <a:gd name="connsiteX148" fmla="*/ 213267 w 928339"/>
              <a:gd name="connsiteY148" fmla="*/ 865613 h 972246"/>
              <a:gd name="connsiteX149" fmla="*/ 238357 w 928339"/>
              <a:gd name="connsiteY149" fmla="*/ 890704 h 972246"/>
              <a:gd name="connsiteX150" fmla="*/ 269720 w 928339"/>
              <a:gd name="connsiteY150" fmla="*/ 890704 h 972246"/>
              <a:gd name="connsiteX151" fmla="*/ 269720 w 928339"/>
              <a:gd name="connsiteY151" fmla="*/ 871886 h 972246"/>
              <a:gd name="connsiteX152" fmla="*/ 282265 w 928339"/>
              <a:gd name="connsiteY152" fmla="*/ 865613 h 972246"/>
              <a:gd name="connsiteX153" fmla="*/ 275993 w 928339"/>
              <a:gd name="connsiteY153" fmla="*/ 827978 h 972246"/>
              <a:gd name="connsiteX154" fmla="*/ 301083 w 928339"/>
              <a:gd name="connsiteY154" fmla="*/ 796615 h 972246"/>
              <a:gd name="connsiteX155" fmla="*/ 319901 w 928339"/>
              <a:gd name="connsiteY155" fmla="*/ 815433 h 972246"/>
              <a:gd name="connsiteX156" fmla="*/ 351263 w 928339"/>
              <a:gd name="connsiteY156" fmla="*/ 821706 h 972246"/>
              <a:gd name="connsiteX157" fmla="*/ 382626 w 928339"/>
              <a:gd name="connsiteY157" fmla="*/ 790343 h 972246"/>
              <a:gd name="connsiteX158" fmla="*/ 395171 w 928339"/>
              <a:gd name="connsiteY158" fmla="*/ 790343 h 972246"/>
              <a:gd name="connsiteX159" fmla="*/ 407716 w 928339"/>
              <a:gd name="connsiteY159" fmla="*/ 809160 h 972246"/>
              <a:gd name="connsiteX160" fmla="*/ 489260 w 928339"/>
              <a:gd name="connsiteY160" fmla="*/ 827978 h 972246"/>
              <a:gd name="connsiteX161" fmla="*/ 501805 w 928339"/>
              <a:gd name="connsiteY161" fmla="*/ 809160 h 972246"/>
              <a:gd name="connsiteX162" fmla="*/ 495532 w 928339"/>
              <a:gd name="connsiteY162" fmla="*/ 790343 h 972246"/>
              <a:gd name="connsiteX163" fmla="*/ 520623 w 928339"/>
              <a:gd name="connsiteY163" fmla="*/ 758980 h 972246"/>
              <a:gd name="connsiteX164" fmla="*/ 526895 w 928339"/>
              <a:gd name="connsiteY164" fmla="*/ 765252 h 972246"/>
              <a:gd name="connsiteX165" fmla="*/ 558258 w 928339"/>
              <a:gd name="connsiteY165" fmla="*/ 733890 h 972246"/>
              <a:gd name="connsiteX166" fmla="*/ 564531 w 928339"/>
              <a:gd name="connsiteY166" fmla="*/ 740162 h 972246"/>
              <a:gd name="connsiteX167" fmla="*/ 577076 w 928339"/>
              <a:gd name="connsiteY167" fmla="*/ 727617 h 972246"/>
              <a:gd name="connsiteX168" fmla="*/ 595893 w 928339"/>
              <a:gd name="connsiteY168" fmla="*/ 746435 h 97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928339" h="972246">
                <a:moveTo>
                  <a:pt x="602166" y="752707"/>
                </a:moveTo>
                <a:lnTo>
                  <a:pt x="639801" y="721345"/>
                </a:lnTo>
                <a:lnTo>
                  <a:pt x="658619" y="740162"/>
                </a:lnTo>
                <a:lnTo>
                  <a:pt x="683709" y="733890"/>
                </a:lnTo>
                <a:lnTo>
                  <a:pt x="689982" y="683709"/>
                </a:lnTo>
                <a:lnTo>
                  <a:pt x="677437" y="677437"/>
                </a:lnTo>
                <a:lnTo>
                  <a:pt x="689982" y="658619"/>
                </a:lnTo>
                <a:lnTo>
                  <a:pt x="740162" y="646074"/>
                </a:lnTo>
                <a:lnTo>
                  <a:pt x="740162" y="620984"/>
                </a:lnTo>
                <a:lnTo>
                  <a:pt x="752707" y="620984"/>
                </a:lnTo>
                <a:lnTo>
                  <a:pt x="740162" y="608438"/>
                </a:lnTo>
                <a:lnTo>
                  <a:pt x="758980" y="608438"/>
                </a:lnTo>
                <a:lnTo>
                  <a:pt x="758980" y="595893"/>
                </a:lnTo>
                <a:lnTo>
                  <a:pt x="790343" y="589621"/>
                </a:lnTo>
                <a:lnTo>
                  <a:pt x="784070" y="583348"/>
                </a:lnTo>
                <a:lnTo>
                  <a:pt x="796615" y="577076"/>
                </a:lnTo>
                <a:lnTo>
                  <a:pt x="796615" y="545713"/>
                </a:lnTo>
                <a:lnTo>
                  <a:pt x="809160" y="551985"/>
                </a:lnTo>
                <a:lnTo>
                  <a:pt x="834251" y="526895"/>
                </a:lnTo>
                <a:lnTo>
                  <a:pt x="827978" y="508077"/>
                </a:lnTo>
                <a:lnTo>
                  <a:pt x="878159" y="470442"/>
                </a:lnTo>
                <a:lnTo>
                  <a:pt x="890704" y="482987"/>
                </a:lnTo>
                <a:lnTo>
                  <a:pt x="896976" y="464170"/>
                </a:lnTo>
                <a:lnTo>
                  <a:pt x="909521" y="464170"/>
                </a:lnTo>
                <a:lnTo>
                  <a:pt x="903249" y="451624"/>
                </a:lnTo>
                <a:lnTo>
                  <a:pt x="915794" y="439079"/>
                </a:lnTo>
                <a:lnTo>
                  <a:pt x="928339" y="445352"/>
                </a:lnTo>
                <a:lnTo>
                  <a:pt x="928339" y="413989"/>
                </a:lnTo>
                <a:lnTo>
                  <a:pt x="915794" y="407716"/>
                </a:lnTo>
                <a:lnTo>
                  <a:pt x="903249" y="370081"/>
                </a:lnTo>
                <a:lnTo>
                  <a:pt x="909521" y="357536"/>
                </a:lnTo>
                <a:lnTo>
                  <a:pt x="896976" y="338718"/>
                </a:lnTo>
                <a:lnTo>
                  <a:pt x="890704" y="344991"/>
                </a:lnTo>
                <a:lnTo>
                  <a:pt x="871886" y="307356"/>
                </a:lnTo>
                <a:lnTo>
                  <a:pt x="884431" y="294810"/>
                </a:lnTo>
                <a:lnTo>
                  <a:pt x="865613" y="275993"/>
                </a:lnTo>
                <a:lnTo>
                  <a:pt x="846796" y="275993"/>
                </a:lnTo>
                <a:lnTo>
                  <a:pt x="840523" y="250902"/>
                </a:lnTo>
                <a:lnTo>
                  <a:pt x="827978" y="244630"/>
                </a:lnTo>
                <a:lnTo>
                  <a:pt x="827978" y="219540"/>
                </a:lnTo>
                <a:lnTo>
                  <a:pt x="859341" y="175632"/>
                </a:lnTo>
                <a:lnTo>
                  <a:pt x="853068" y="163087"/>
                </a:lnTo>
                <a:lnTo>
                  <a:pt x="834251" y="163087"/>
                </a:lnTo>
                <a:lnTo>
                  <a:pt x="821706" y="175632"/>
                </a:lnTo>
                <a:lnTo>
                  <a:pt x="796615" y="169359"/>
                </a:lnTo>
                <a:lnTo>
                  <a:pt x="746435" y="188177"/>
                </a:lnTo>
                <a:lnTo>
                  <a:pt x="733890" y="175632"/>
                </a:lnTo>
                <a:lnTo>
                  <a:pt x="721345" y="194449"/>
                </a:lnTo>
                <a:lnTo>
                  <a:pt x="696254" y="206995"/>
                </a:lnTo>
                <a:lnTo>
                  <a:pt x="683709" y="200722"/>
                </a:lnTo>
                <a:lnTo>
                  <a:pt x="671164" y="137996"/>
                </a:lnTo>
                <a:lnTo>
                  <a:pt x="646074" y="137996"/>
                </a:lnTo>
                <a:lnTo>
                  <a:pt x="627256" y="112906"/>
                </a:lnTo>
                <a:lnTo>
                  <a:pt x="633529" y="106634"/>
                </a:lnTo>
                <a:lnTo>
                  <a:pt x="608438" y="81543"/>
                </a:lnTo>
                <a:lnTo>
                  <a:pt x="608438" y="68998"/>
                </a:lnTo>
                <a:lnTo>
                  <a:pt x="633529" y="62726"/>
                </a:lnTo>
                <a:lnTo>
                  <a:pt x="627256" y="50180"/>
                </a:lnTo>
                <a:lnTo>
                  <a:pt x="614711" y="50180"/>
                </a:lnTo>
                <a:lnTo>
                  <a:pt x="620984" y="37635"/>
                </a:lnTo>
                <a:lnTo>
                  <a:pt x="589621" y="50180"/>
                </a:lnTo>
                <a:lnTo>
                  <a:pt x="589621" y="68998"/>
                </a:lnTo>
                <a:lnTo>
                  <a:pt x="558258" y="87816"/>
                </a:lnTo>
                <a:lnTo>
                  <a:pt x="533168" y="87816"/>
                </a:lnTo>
                <a:lnTo>
                  <a:pt x="533168" y="68998"/>
                </a:lnTo>
                <a:lnTo>
                  <a:pt x="520623" y="68998"/>
                </a:lnTo>
                <a:lnTo>
                  <a:pt x="520623" y="56453"/>
                </a:lnTo>
                <a:lnTo>
                  <a:pt x="501805" y="37635"/>
                </a:lnTo>
                <a:lnTo>
                  <a:pt x="482987" y="56453"/>
                </a:lnTo>
                <a:lnTo>
                  <a:pt x="432807" y="56453"/>
                </a:lnTo>
                <a:lnTo>
                  <a:pt x="407716" y="18818"/>
                </a:lnTo>
                <a:lnTo>
                  <a:pt x="382626" y="25090"/>
                </a:lnTo>
                <a:lnTo>
                  <a:pt x="376354" y="12545"/>
                </a:lnTo>
                <a:lnTo>
                  <a:pt x="332446" y="0"/>
                </a:lnTo>
                <a:lnTo>
                  <a:pt x="332446" y="43908"/>
                </a:lnTo>
                <a:lnTo>
                  <a:pt x="319901" y="43908"/>
                </a:lnTo>
                <a:lnTo>
                  <a:pt x="294810" y="18818"/>
                </a:lnTo>
                <a:lnTo>
                  <a:pt x="282265" y="25090"/>
                </a:lnTo>
                <a:lnTo>
                  <a:pt x="250902" y="119179"/>
                </a:lnTo>
                <a:lnTo>
                  <a:pt x="263448" y="144269"/>
                </a:lnTo>
                <a:lnTo>
                  <a:pt x="282265" y="156814"/>
                </a:lnTo>
                <a:lnTo>
                  <a:pt x="257175" y="169359"/>
                </a:lnTo>
                <a:lnTo>
                  <a:pt x="269720" y="169359"/>
                </a:lnTo>
                <a:lnTo>
                  <a:pt x="275993" y="194449"/>
                </a:lnTo>
                <a:lnTo>
                  <a:pt x="307356" y="232085"/>
                </a:lnTo>
                <a:lnTo>
                  <a:pt x="269720" y="232085"/>
                </a:lnTo>
                <a:lnTo>
                  <a:pt x="232085" y="250902"/>
                </a:lnTo>
                <a:lnTo>
                  <a:pt x="213267" y="244630"/>
                </a:lnTo>
                <a:lnTo>
                  <a:pt x="206995" y="206995"/>
                </a:lnTo>
                <a:lnTo>
                  <a:pt x="169359" y="194449"/>
                </a:lnTo>
                <a:lnTo>
                  <a:pt x="150541" y="200722"/>
                </a:lnTo>
                <a:lnTo>
                  <a:pt x="137996" y="181904"/>
                </a:lnTo>
                <a:lnTo>
                  <a:pt x="119179" y="194449"/>
                </a:lnTo>
                <a:lnTo>
                  <a:pt x="112906" y="225812"/>
                </a:lnTo>
                <a:lnTo>
                  <a:pt x="100361" y="232085"/>
                </a:lnTo>
                <a:lnTo>
                  <a:pt x="100361" y="275993"/>
                </a:lnTo>
                <a:lnTo>
                  <a:pt x="137996" y="282265"/>
                </a:lnTo>
                <a:lnTo>
                  <a:pt x="137996" y="294810"/>
                </a:lnTo>
                <a:lnTo>
                  <a:pt x="144269" y="288538"/>
                </a:lnTo>
                <a:lnTo>
                  <a:pt x="163087" y="301083"/>
                </a:lnTo>
                <a:lnTo>
                  <a:pt x="150541" y="313628"/>
                </a:lnTo>
                <a:lnTo>
                  <a:pt x="156814" y="332446"/>
                </a:lnTo>
                <a:lnTo>
                  <a:pt x="137996" y="344991"/>
                </a:lnTo>
                <a:lnTo>
                  <a:pt x="137996" y="376354"/>
                </a:lnTo>
                <a:lnTo>
                  <a:pt x="156814" y="426534"/>
                </a:lnTo>
                <a:lnTo>
                  <a:pt x="150541" y="457897"/>
                </a:lnTo>
                <a:lnTo>
                  <a:pt x="137996" y="457897"/>
                </a:lnTo>
                <a:lnTo>
                  <a:pt x="131724" y="476715"/>
                </a:lnTo>
                <a:lnTo>
                  <a:pt x="106634" y="470442"/>
                </a:lnTo>
                <a:lnTo>
                  <a:pt x="125451" y="520623"/>
                </a:lnTo>
                <a:lnTo>
                  <a:pt x="112906" y="526895"/>
                </a:lnTo>
                <a:lnTo>
                  <a:pt x="106634" y="508077"/>
                </a:lnTo>
                <a:lnTo>
                  <a:pt x="94088" y="508077"/>
                </a:lnTo>
                <a:lnTo>
                  <a:pt x="94088" y="495532"/>
                </a:lnTo>
                <a:lnTo>
                  <a:pt x="87816" y="508077"/>
                </a:lnTo>
                <a:lnTo>
                  <a:pt x="75271" y="508077"/>
                </a:lnTo>
                <a:lnTo>
                  <a:pt x="62726" y="545713"/>
                </a:lnTo>
                <a:lnTo>
                  <a:pt x="75271" y="564531"/>
                </a:lnTo>
                <a:lnTo>
                  <a:pt x="81543" y="608438"/>
                </a:lnTo>
                <a:lnTo>
                  <a:pt x="56453" y="620984"/>
                </a:lnTo>
                <a:lnTo>
                  <a:pt x="31363" y="671164"/>
                </a:lnTo>
                <a:lnTo>
                  <a:pt x="37635" y="677437"/>
                </a:lnTo>
                <a:lnTo>
                  <a:pt x="18818" y="702527"/>
                </a:lnTo>
                <a:lnTo>
                  <a:pt x="31363" y="708799"/>
                </a:lnTo>
                <a:lnTo>
                  <a:pt x="18818" y="708799"/>
                </a:lnTo>
                <a:lnTo>
                  <a:pt x="25090" y="715072"/>
                </a:lnTo>
                <a:lnTo>
                  <a:pt x="0" y="733890"/>
                </a:lnTo>
                <a:lnTo>
                  <a:pt x="18818" y="740162"/>
                </a:lnTo>
                <a:lnTo>
                  <a:pt x="43908" y="727617"/>
                </a:lnTo>
                <a:lnTo>
                  <a:pt x="50180" y="733890"/>
                </a:lnTo>
                <a:lnTo>
                  <a:pt x="37635" y="746435"/>
                </a:lnTo>
                <a:lnTo>
                  <a:pt x="62726" y="777798"/>
                </a:lnTo>
                <a:lnTo>
                  <a:pt x="81543" y="777798"/>
                </a:lnTo>
                <a:lnTo>
                  <a:pt x="68998" y="815433"/>
                </a:lnTo>
                <a:lnTo>
                  <a:pt x="68998" y="859341"/>
                </a:lnTo>
                <a:lnTo>
                  <a:pt x="81543" y="865613"/>
                </a:lnTo>
                <a:lnTo>
                  <a:pt x="68998" y="878159"/>
                </a:lnTo>
                <a:lnTo>
                  <a:pt x="75271" y="896976"/>
                </a:lnTo>
                <a:lnTo>
                  <a:pt x="56453" y="909521"/>
                </a:lnTo>
                <a:lnTo>
                  <a:pt x="75271" y="934612"/>
                </a:lnTo>
                <a:lnTo>
                  <a:pt x="68998" y="940884"/>
                </a:lnTo>
                <a:lnTo>
                  <a:pt x="81543" y="947157"/>
                </a:lnTo>
                <a:lnTo>
                  <a:pt x="81543" y="972247"/>
                </a:lnTo>
                <a:lnTo>
                  <a:pt x="112906" y="972247"/>
                </a:lnTo>
                <a:lnTo>
                  <a:pt x="119179" y="947157"/>
                </a:lnTo>
                <a:lnTo>
                  <a:pt x="144269" y="940884"/>
                </a:lnTo>
                <a:lnTo>
                  <a:pt x="188177" y="890704"/>
                </a:lnTo>
                <a:lnTo>
                  <a:pt x="188177" y="878159"/>
                </a:lnTo>
                <a:lnTo>
                  <a:pt x="213267" y="865613"/>
                </a:lnTo>
                <a:lnTo>
                  <a:pt x="238357" y="890704"/>
                </a:lnTo>
                <a:lnTo>
                  <a:pt x="269720" y="890704"/>
                </a:lnTo>
                <a:lnTo>
                  <a:pt x="269720" y="871886"/>
                </a:lnTo>
                <a:lnTo>
                  <a:pt x="282265" y="865613"/>
                </a:lnTo>
                <a:lnTo>
                  <a:pt x="275993" y="827978"/>
                </a:lnTo>
                <a:lnTo>
                  <a:pt x="301083" y="796615"/>
                </a:lnTo>
                <a:lnTo>
                  <a:pt x="319901" y="815433"/>
                </a:lnTo>
                <a:lnTo>
                  <a:pt x="351263" y="821706"/>
                </a:lnTo>
                <a:lnTo>
                  <a:pt x="382626" y="790343"/>
                </a:lnTo>
                <a:lnTo>
                  <a:pt x="395171" y="790343"/>
                </a:lnTo>
                <a:lnTo>
                  <a:pt x="407716" y="809160"/>
                </a:lnTo>
                <a:lnTo>
                  <a:pt x="489260" y="827978"/>
                </a:lnTo>
                <a:lnTo>
                  <a:pt x="501805" y="809160"/>
                </a:lnTo>
                <a:lnTo>
                  <a:pt x="495532" y="790343"/>
                </a:lnTo>
                <a:lnTo>
                  <a:pt x="520623" y="758980"/>
                </a:lnTo>
                <a:lnTo>
                  <a:pt x="526895" y="765252"/>
                </a:lnTo>
                <a:lnTo>
                  <a:pt x="558258" y="733890"/>
                </a:lnTo>
                <a:lnTo>
                  <a:pt x="564531" y="740162"/>
                </a:lnTo>
                <a:lnTo>
                  <a:pt x="577076" y="727617"/>
                </a:lnTo>
                <a:lnTo>
                  <a:pt x="595893" y="746435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3008C72-F90A-4334-A3D0-6327223A28C1}"/>
              </a:ext>
            </a:extLst>
          </p:cNvPr>
          <p:cNvSpPr/>
          <p:nvPr/>
        </p:nvSpPr>
        <p:spPr>
          <a:xfrm>
            <a:off x="4979715" y="2095035"/>
            <a:ext cx="1154151" cy="1781407"/>
          </a:xfrm>
          <a:custGeom>
            <a:avLst/>
            <a:gdLst>
              <a:gd name="connsiteX0" fmla="*/ 395171 w 1154151"/>
              <a:gd name="connsiteY0" fmla="*/ 0 h 1781407"/>
              <a:gd name="connsiteX1" fmla="*/ 370081 w 1154151"/>
              <a:gd name="connsiteY1" fmla="*/ 25090 h 1781407"/>
              <a:gd name="connsiteX2" fmla="*/ 338718 w 1154151"/>
              <a:gd name="connsiteY2" fmla="*/ 37635 h 1781407"/>
              <a:gd name="connsiteX3" fmla="*/ 338718 w 1154151"/>
              <a:gd name="connsiteY3" fmla="*/ 50180 h 1781407"/>
              <a:gd name="connsiteX4" fmla="*/ 313628 w 1154151"/>
              <a:gd name="connsiteY4" fmla="*/ 75271 h 1781407"/>
              <a:gd name="connsiteX5" fmla="*/ 332446 w 1154151"/>
              <a:gd name="connsiteY5" fmla="*/ 94088 h 1781407"/>
              <a:gd name="connsiteX6" fmla="*/ 288538 w 1154151"/>
              <a:gd name="connsiteY6" fmla="*/ 119179 h 1781407"/>
              <a:gd name="connsiteX7" fmla="*/ 294810 w 1154151"/>
              <a:gd name="connsiteY7" fmla="*/ 125451 h 1781407"/>
              <a:gd name="connsiteX8" fmla="*/ 263448 w 1154151"/>
              <a:gd name="connsiteY8" fmla="*/ 169359 h 1781407"/>
              <a:gd name="connsiteX9" fmla="*/ 244630 w 1154151"/>
              <a:gd name="connsiteY9" fmla="*/ 175632 h 1781407"/>
              <a:gd name="connsiteX10" fmla="*/ 232085 w 1154151"/>
              <a:gd name="connsiteY10" fmla="*/ 194449 h 1781407"/>
              <a:gd name="connsiteX11" fmla="*/ 213267 w 1154151"/>
              <a:gd name="connsiteY11" fmla="*/ 194449 h 1781407"/>
              <a:gd name="connsiteX12" fmla="*/ 213267 w 1154151"/>
              <a:gd name="connsiteY12" fmla="*/ 232085 h 1781407"/>
              <a:gd name="connsiteX13" fmla="*/ 194449 w 1154151"/>
              <a:gd name="connsiteY13" fmla="*/ 238357 h 1781407"/>
              <a:gd name="connsiteX14" fmla="*/ 200722 w 1154151"/>
              <a:gd name="connsiteY14" fmla="*/ 244630 h 1781407"/>
              <a:gd name="connsiteX15" fmla="*/ 163087 w 1154151"/>
              <a:gd name="connsiteY15" fmla="*/ 269720 h 1781407"/>
              <a:gd name="connsiteX16" fmla="*/ 156814 w 1154151"/>
              <a:gd name="connsiteY16" fmla="*/ 263448 h 1781407"/>
              <a:gd name="connsiteX17" fmla="*/ 131724 w 1154151"/>
              <a:gd name="connsiteY17" fmla="*/ 294810 h 1781407"/>
              <a:gd name="connsiteX18" fmla="*/ 94088 w 1154151"/>
              <a:gd name="connsiteY18" fmla="*/ 288538 h 1781407"/>
              <a:gd name="connsiteX19" fmla="*/ 75271 w 1154151"/>
              <a:gd name="connsiteY19" fmla="*/ 313628 h 1781407"/>
              <a:gd name="connsiteX20" fmla="*/ 0 w 1154151"/>
              <a:gd name="connsiteY20" fmla="*/ 351263 h 1781407"/>
              <a:gd name="connsiteX21" fmla="*/ 12545 w 1154151"/>
              <a:gd name="connsiteY21" fmla="*/ 370081 h 1781407"/>
              <a:gd name="connsiteX22" fmla="*/ 6273 w 1154151"/>
              <a:gd name="connsiteY22" fmla="*/ 388899 h 1781407"/>
              <a:gd name="connsiteX23" fmla="*/ 18818 w 1154151"/>
              <a:gd name="connsiteY23" fmla="*/ 395171 h 1781407"/>
              <a:gd name="connsiteX24" fmla="*/ 12545 w 1154151"/>
              <a:gd name="connsiteY24" fmla="*/ 413989 h 1781407"/>
              <a:gd name="connsiteX25" fmla="*/ 43908 w 1154151"/>
              <a:gd name="connsiteY25" fmla="*/ 439079 h 1781407"/>
              <a:gd name="connsiteX26" fmla="*/ 50180 w 1154151"/>
              <a:gd name="connsiteY26" fmla="*/ 432807 h 1781407"/>
              <a:gd name="connsiteX27" fmla="*/ 50180 w 1154151"/>
              <a:gd name="connsiteY27" fmla="*/ 464170 h 1781407"/>
              <a:gd name="connsiteX28" fmla="*/ 62726 w 1154151"/>
              <a:gd name="connsiteY28" fmla="*/ 470442 h 1781407"/>
              <a:gd name="connsiteX29" fmla="*/ 87816 w 1154151"/>
              <a:gd name="connsiteY29" fmla="*/ 426534 h 1781407"/>
              <a:gd name="connsiteX30" fmla="*/ 137996 w 1154151"/>
              <a:gd name="connsiteY30" fmla="*/ 413989 h 1781407"/>
              <a:gd name="connsiteX31" fmla="*/ 137996 w 1154151"/>
              <a:gd name="connsiteY31" fmla="*/ 426534 h 1781407"/>
              <a:gd name="connsiteX32" fmla="*/ 156814 w 1154151"/>
              <a:gd name="connsiteY32" fmla="*/ 432807 h 1781407"/>
              <a:gd name="connsiteX33" fmla="*/ 156814 w 1154151"/>
              <a:gd name="connsiteY33" fmla="*/ 407716 h 1781407"/>
              <a:gd name="connsiteX34" fmla="*/ 188177 w 1154151"/>
              <a:gd name="connsiteY34" fmla="*/ 401444 h 1781407"/>
              <a:gd name="connsiteX35" fmla="*/ 194449 w 1154151"/>
              <a:gd name="connsiteY35" fmla="*/ 407716 h 1781407"/>
              <a:gd name="connsiteX36" fmla="*/ 175632 w 1154151"/>
              <a:gd name="connsiteY36" fmla="*/ 426534 h 1781407"/>
              <a:gd name="connsiteX37" fmla="*/ 238357 w 1154151"/>
              <a:gd name="connsiteY37" fmla="*/ 432807 h 1781407"/>
              <a:gd name="connsiteX38" fmla="*/ 244630 w 1154151"/>
              <a:gd name="connsiteY38" fmla="*/ 464170 h 1781407"/>
              <a:gd name="connsiteX39" fmla="*/ 263448 w 1154151"/>
              <a:gd name="connsiteY39" fmla="*/ 489260 h 1781407"/>
              <a:gd name="connsiteX40" fmla="*/ 313628 w 1154151"/>
              <a:gd name="connsiteY40" fmla="*/ 482987 h 1781407"/>
              <a:gd name="connsiteX41" fmla="*/ 376354 w 1154151"/>
              <a:gd name="connsiteY41" fmla="*/ 508077 h 1781407"/>
              <a:gd name="connsiteX42" fmla="*/ 382626 w 1154151"/>
              <a:gd name="connsiteY42" fmla="*/ 495532 h 1781407"/>
              <a:gd name="connsiteX43" fmla="*/ 370081 w 1154151"/>
              <a:gd name="connsiteY43" fmla="*/ 489260 h 1781407"/>
              <a:gd name="connsiteX44" fmla="*/ 395171 w 1154151"/>
              <a:gd name="connsiteY44" fmla="*/ 445352 h 1781407"/>
              <a:gd name="connsiteX45" fmla="*/ 357536 w 1154151"/>
              <a:gd name="connsiteY45" fmla="*/ 445352 h 1781407"/>
              <a:gd name="connsiteX46" fmla="*/ 388899 w 1154151"/>
              <a:gd name="connsiteY46" fmla="*/ 388899 h 1781407"/>
              <a:gd name="connsiteX47" fmla="*/ 420262 w 1154151"/>
              <a:gd name="connsiteY47" fmla="*/ 376354 h 1781407"/>
              <a:gd name="connsiteX48" fmla="*/ 439079 w 1154151"/>
              <a:gd name="connsiteY48" fmla="*/ 376354 h 1781407"/>
              <a:gd name="connsiteX49" fmla="*/ 445352 w 1154151"/>
              <a:gd name="connsiteY49" fmla="*/ 388899 h 1781407"/>
              <a:gd name="connsiteX50" fmla="*/ 495532 w 1154151"/>
              <a:gd name="connsiteY50" fmla="*/ 413989 h 1781407"/>
              <a:gd name="connsiteX51" fmla="*/ 508077 w 1154151"/>
              <a:gd name="connsiteY51" fmla="*/ 457897 h 1781407"/>
              <a:gd name="connsiteX52" fmla="*/ 520623 w 1154151"/>
              <a:gd name="connsiteY52" fmla="*/ 457897 h 1781407"/>
              <a:gd name="connsiteX53" fmla="*/ 577076 w 1154151"/>
              <a:gd name="connsiteY53" fmla="*/ 413989 h 1781407"/>
              <a:gd name="connsiteX54" fmla="*/ 589621 w 1154151"/>
              <a:gd name="connsiteY54" fmla="*/ 420262 h 1781407"/>
              <a:gd name="connsiteX55" fmla="*/ 652346 w 1154151"/>
              <a:gd name="connsiteY55" fmla="*/ 388899 h 1781407"/>
              <a:gd name="connsiteX56" fmla="*/ 671164 w 1154151"/>
              <a:gd name="connsiteY56" fmla="*/ 407716 h 1781407"/>
              <a:gd name="connsiteX57" fmla="*/ 721345 w 1154151"/>
              <a:gd name="connsiteY57" fmla="*/ 382626 h 1781407"/>
              <a:gd name="connsiteX58" fmla="*/ 746435 w 1154151"/>
              <a:gd name="connsiteY58" fmla="*/ 344991 h 1781407"/>
              <a:gd name="connsiteX59" fmla="*/ 740162 w 1154151"/>
              <a:gd name="connsiteY59" fmla="*/ 338718 h 1781407"/>
              <a:gd name="connsiteX60" fmla="*/ 721345 w 1154151"/>
              <a:gd name="connsiteY60" fmla="*/ 338718 h 1781407"/>
              <a:gd name="connsiteX61" fmla="*/ 708799 w 1154151"/>
              <a:gd name="connsiteY61" fmla="*/ 363809 h 1781407"/>
              <a:gd name="connsiteX62" fmla="*/ 664892 w 1154151"/>
              <a:gd name="connsiteY62" fmla="*/ 357536 h 1781407"/>
              <a:gd name="connsiteX63" fmla="*/ 664892 w 1154151"/>
              <a:gd name="connsiteY63" fmla="*/ 344991 h 1781407"/>
              <a:gd name="connsiteX64" fmla="*/ 620984 w 1154151"/>
              <a:gd name="connsiteY64" fmla="*/ 326173 h 1781407"/>
              <a:gd name="connsiteX65" fmla="*/ 608438 w 1154151"/>
              <a:gd name="connsiteY65" fmla="*/ 338718 h 1781407"/>
              <a:gd name="connsiteX66" fmla="*/ 602166 w 1154151"/>
              <a:gd name="connsiteY66" fmla="*/ 313628 h 1781407"/>
              <a:gd name="connsiteX67" fmla="*/ 595893 w 1154151"/>
              <a:gd name="connsiteY67" fmla="*/ 326173 h 1781407"/>
              <a:gd name="connsiteX68" fmla="*/ 583348 w 1154151"/>
              <a:gd name="connsiteY68" fmla="*/ 319901 h 1781407"/>
              <a:gd name="connsiteX69" fmla="*/ 595893 w 1154151"/>
              <a:gd name="connsiteY69" fmla="*/ 282265 h 1781407"/>
              <a:gd name="connsiteX70" fmla="*/ 577076 w 1154151"/>
              <a:gd name="connsiteY70" fmla="*/ 282265 h 1781407"/>
              <a:gd name="connsiteX71" fmla="*/ 602166 w 1154151"/>
              <a:gd name="connsiteY71" fmla="*/ 263448 h 1781407"/>
              <a:gd name="connsiteX72" fmla="*/ 583348 w 1154151"/>
              <a:gd name="connsiteY72" fmla="*/ 250902 h 1781407"/>
              <a:gd name="connsiteX73" fmla="*/ 570803 w 1154151"/>
              <a:gd name="connsiteY73" fmla="*/ 232085 h 1781407"/>
              <a:gd name="connsiteX74" fmla="*/ 577076 w 1154151"/>
              <a:gd name="connsiteY74" fmla="*/ 225812 h 1781407"/>
              <a:gd name="connsiteX75" fmla="*/ 564531 w 1154151"/>
              <a:gd name="connsiteY75" fmla="*/ 213267 h 1781407"/>
              <a:gd name="connsiteX76" fmla="*/ 539440 w 1154151"/>
              <a:gd name="connsiteY76" fmla="*/ 219540 h 1781407"/>
              <a:gd name="connsiteX77" fmla="*/ 533168 w 1154151"/>
              <a:gd name="connsiteY77" fmla="*/ 232085 h 1781407"/>
              <a:gd name="connsiteX78" fmla="*/ 501805 w 1154151"/>
              <a:gd name="connsiteY78" fmla="*/ 213267 h 1781407"/>
              <a:gd name="connsiteX79" fmla="*/ 495532 w 1154151"/>
              <a:gd name="connsiteY79" fmla="*/ 194449 h 1781407"/>
              <a:gd name="connsiteX80" fmla="*/ 464170 w 1154151"/>
              <a:gd name="connsiteY80" fmla="*/ 181904 h 1781407"/>
              <a:gd name="connsiteX81" fmla="*/ 464170 w 1154151"/>
              <a:gd name="connsiteY81" fmla="*/ 169359 h 1781407"/>
              <a:gd name="connsiteX82" fmla="*/ 470442 w 1154151"/>
              <a:gd name="connsiteY82" fmla="*/ 163087 h 1781407"/>
              <a:gd name="connsiteX83" fmla="*/ 476715 w 1154151"/>
              <a:gd name="connsiteY83" fmla="*/ 175632 h 1781407"/>
              <a:gd name="connsiteX84" fmla="*/ 482987 w 1154151"/>
              <a:gd name="connsiteY84" fmla="*/ 163087 h 1781407"/>
              <a:gd name="connsiteX85" fmla="*/ 476715 w 1154151"/>
              <a:gd name="connsiteY85" fmla="*/ 144269 h 1781407"/>
              <a:gd name="connsiteX86" fmla="*/ 520623 w 1154151"/>
              <a:gd name="connsiteY86" fmla="*/ 131724 h 1781407"/>
              <a:gd name="connsiteX87" fmla="*/ 501805 w 1154151"/>
              <a:gd name="connsiteY87" fmla="*/ 119179 h 1781407"/>
              <a:gd name="connsiteX88" fmla="*/ 501805 w 1154151"/>
              <a:gd name="connsiteY88" fmla="*/ 100361 h 1781407"/>
              <a:gd name="connsiteX89" fmla="*/ 514350 w 1154151"/>
              <a:gd name="connsiteY89" fmla="*/ 87816 h 1781407"/>
              <a:gd name="connsiteX90" fmla="*/ 489260 w 1154151"/>
              <a:gd name="connsiteY90" fmla="*/ 56453 h 1781407"/>
              <a:gd name="connsiteX91" fmla="*/ 432807 w 1154151"/>
              <a:gd name="connsiteY91" fmla="*/ 75271 h 1781407"/>
              <a:gd name="connsiteX92" fmla="*/ 439079 w 1154151"/>
              <a:gd name="connsiteY92" fmla="*/ 43908 h 1781407"/>
              <a:gd name="connsiteX93" fmla="*/ 395171 w 1154151"/>
              <a:gd name="connsiteY93" fmla="*/ 0 h 1781407"/>
              <a:gd name="connsiteX94" fmla="*/ 1060063 w 1154151"/>
              <a:gd name="connsiteY94" fmla="*/ 1662229 h 1781407"/>
              <a:gd name="connsiteX95" fmla="*/ 1053790 w 1154151"/>
              <a:gd name="connsiteY95" fmla="*/ 1681046 h 1781407"/>
              <a:gd name="connsiteX96" fmla="*/ 1116516 w 1154151"/>
              <a:gd name="connsiteY96" fmla="*/ 1687319 h 1781407"/>
              <a:gd name="connsiteX97" fmla="*/ 1129061 w 1154151"/>
              <a:gd name="connsiteY97" fmla="*/ 1718682 h 1781407"/>
              <a:gd name="connsiteX98" fmla="*/ 1103971 w 1154151"/>
              <a:gd name="connsiteY98" fmla="*/ 1750045 h 1781407"/>
              <a:gd name="connsiteX99" fmla="*/ 1047518 w 1154151"/>
              <a:gd name="connsiteY99" fmla="*/ 1762590 h 1781407"/>
              <a:gd name="connsiteX100" fmla="*/ 1072608 w 1154151"/>
              <a:gd name="connsiteY100" fmla="*/ 1781407 h 1781407"/>
              <a:gd name="connsiteX101" fmla="*/ 1091426 w 1154151"/>
              <a:gd name="connsiteY101" fmla="*/ 1781407 h 1781407"/>
              <a:gd name="connsiteX102" fmla="*/ 1122789 w 1154151"/>
              <a:gd name="connsiteY102" fmla="*/ 1768862 h 1781407"/>
              <a:gd name="connsiteX103" fmla="*/ 1154151 w 1154151"/>
              <a:gd name="connsiteY103" fmla="*/ 1724954 h 1781407"/>
              <a:gd name="connsiteX104" fmla="*/ 1135334 w 1154151"/>
              <a:gd name="connsiteY104" fmla="*/ 1668501 h 1781407"/>
              <a:gd name="connsiteX105" fmla="*/ 1085153 w 1154151"/>
              <a:gd name="connsiteY105" fmla="*/ 1662229 h 1781407"/>
              <a:gd name="connsiteX106" fmla="*/ 106634 w 1154151"/>
              <a:gd name="connsiteY106" fmla="*/ 432807 h 1781407"/>
              <a:gd name="connsiteX107" fmla="*/ 106634 w 1154151"/>
              <a:gd name="connsiteY107" fmla="*/ 426534 h 1781407"/>
              <a:gd name="connsiteX108" fmla="*/ 1041245 w 1154151"/>
              <a:gd name="connsiteY108" fmla="*/ 1712409 h 1781407"/>
              <a:gd name="connsiteX109" fmla="*/ 1028700 w 1154151"/>
              <a:gd name="connsiteY109" fmla="*/ 1706137 h 1781407"/>
              <a:gd name="connsiteX110" fmla="*/ 150541 w 1154151"/>
              <a:gd name="connsiteY110" fmla="*/ 457897 h 1781407"/>
              <a:gd name="connsiteX111" fmla="*/ 156814 w 1154151"/>
              <a:gd name="connsiteY111" fmla="*/ 451624 h 1781407"/>
              <a:gd name="connsiteX112" fmla="*/ 583348 w 1154151"/>
              <a:gd name="connsiteY112" fmla="*/ 1467779 h 1781407"/>
              <a:gd name="connsiteX113" fmla="*/ 589621 w 1154151"/>
              <a:gd name="connsiteY113" fmla="*/ 1486597 h 1781407"/>
              <a:gd name="connsiteX114" fmla="*/ 614711 w 1154151"/>
              <a:gd name="connsiteY114" fmla="*/ 1505415 h 1781407"/>
              <a:gd name="connsiteX115" fmla="*/ 652346 w 1154151"/>
              <a:gd name="connsiteY115" fmla="*/ 1511687 h 1781407"/>
              <a:gd name="connsiteX116" fmla="*/ 658619 w 1154151"/>
              <a:gd name="connsiteY116" fmla="*/ 1486597 h 1781407"/>
              <a:gd name="connsiteX117" fmla="*/ 646074 w 1154151"/>
              <a:gd name="connsiteY117" fmla="*/ 1455234 h 1781407"/>
              <a:gd name="connsiteX118" fmla="*/ 589621 w 1154151"/>
              <a:gd name="connsiteY118" fmla="*/ 1455234 h 1781407"/>
              <a:gd name="connsiteX119" fmla="*/ 577076 w 1154151"/>
              <a:gd name="connsiteY119" fmla="*/ 1536778 h 1781407"/>
              <a:gd name="connsiteX120" fmla="*/ 583348 w 1154151"/>
              <a:gd name="connsiteY120" fmla="*/ 1561868 h 1781407"/>
              <a:gd name="connsiteX121" fmla="*/ 614711 w 1154151"/>
              <a:gd name="connsiteY121" fmla="*/ 1574413 h 1781407"/>
              <a:gd name="connsiteX122" fmla="*/ 620984 w 1154151"/>
              <a:gd name="connsiteY122" fmla="*/ 1555595 h 1781407"/>
              <a:gd name="connsiteX123" fmla="*/ 589621 w 1154151"/>
              <a:gd name="connsiteY123" fmla="*/ 1524232 h 1781407"/>
              <a:gd name="connsiteX124" fmla="*/ 577076 w 1154151"/>
              <a:gd name="connsiteY124" fmla="*/ 1530505 h 178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154151" h="1781407">
                <a:moveTo>
                  <a:pt x="395171" y="0"/>
                </a:moveTo>
                <a:lnTo>
                  <a:pt x="370081" y="25090"/>
                </a:lnTo>
                <a:lnTo>
                  <a:pt x="338718" y="37635"/>
                </a:lnTo>
                <a:lnTo>
                  <a:pt x="338718" y="50180"/>
                </a:lnTo>
                <a:lnTo>
                  <a:pt x="313628" y="75271"/>
                </a:lnTo>
                <a:lnTo>
                  <a:pt x="332446" y="94088"/>
                </a:lnTo>
                <a:lnTo>
                  <a:pt x="288538" y="119179"/>
                </a:lnTo>
                <a:lnTo>
                  <a:pt x="294810" y="125451"/>
                </a:lnTo>
                <a:lnTo>
                  <a:pt x="263448" y="169359"/>
                </a:lnTo>
                <a:lnTo>
                  <a:pt x="244630" y="175632"/>
                </a:lnTo>
                <a:lnTo>
                  <a:pt x="232085" y="194449"/>
                </a:lnTo>
                <a:lnTo>
                  <a:pt x="213267" y="194449"/>
                </a:lnTo>
                <a:lnTo>
                  <a:pt x="213267" y="232085"/>
                </a:lnTo>
                <a:lnTo>
                  <a:pt x="194449" y="238357"/>
                </a:lnTo>
                <a:lnTo>
                  <a:pt x="200722" y="244630"/>
                </a:lnTo>
                <a:lnTo>
                  <a:pt x="163087" y="269720"/>
                </a:lnTo>
                <a:lnTo>
                  <a:pt x="156814" y="263448"/>
                </a:lnTo>
                <a:lnTo>
                  <a:pt x="131724" y="294810"/>
                </a:lnTo>
                <a:lnTo>
                  <a:pt x="94088" y="288538"/>
                </a:lnTo>
                <a:lnTo>
                  <a:pt x="75271" y="313628"/>
                </a:lnTo>
                <a:lnTo>
                  <a:pt x="0" y="351263"/>
                </a:lnTo>
                <a:lnTo>
                  <a:pt x="12545" y="370081"/>
                </a:lnTo>
                <a:lnTo>
                  <a:pt x="6273" y="388899"/>
                </a:lnTo>
                <a:lnTo>
                  <a:pt x="18818" y="395171"/>
                </a:lnTo>
                <a:lnTo>
                  <a:pt x="12545" y="413989"/>
                </a:lnTo>
                <a:lnTo>
                  <a:pt x="43908" y="439079"/>
                </a:lnTo>
                <a:lnTo>
                  <a:pt x="50180" y="432807"/>
                </a:lnTo>
                <a:lnTo>
                  <a:pt x="50180" y="464170"/>
                </a:lnTo>
                <a:lnTo>
                  <a:pt x="62726" y="470442"/>
                </a:lnTo>
                <a:lnTo>
                  <a:pt x="87816" y="426534"/>
                </a:lnTo>
                <a:lnTo>
                  <a:pt x="137996" y="413989"/>
                </a:lnTo>
                <a:lnTo>
                  <a:pt x="137996" y="426534"/>
                </a:lnTo>
                <a:lnTo>
                  <a:pt x="156814" y="432807"/>
                </a:lnTo>
                <a:lnTo>
                  <a:pt x="156814" y="407716"/>
                </a:lnTo>
                <a:lnTo>
                  <a:pt x="188177" y="401444"/>
                </a:lnTo>
                <a:lnTo>
                  <a:pt x="194449" y="407716"/>
                </a:lnTo>
                <a:lnTo>
                  <a:pt x="175632" y="426534"/>
                </a:lnTo>
                <a:lnTo>
                  <a:pt x="238357" y="432807"/>
                </a:lnTo>
                <a:lnTo>
                  <a:pt x="244630" y="464170"/>
                </a:lnTo>
                <a:lnTo>
                  <a:pt x="263448" y="489260"/>
                </a:lnTo>
                <a:lnTo>
                  <a:pt x="313628" y="482987"/>
                </a:lnTo>
                <a:lnTo>
                  <a:pt x="376354" y="508077"/>
                </a:lnTo>
                <a:lnTo>
                  <a:pt x="382626" y="495532"/>
                </a:lnTo>
                <a:lnTo>
                  <a:pt x="370081" y="489260"/>
                </a:lnTo>
                <a:lnTo>
                  <a:pt x="395171" y="445352"/>
                </a:lnTo>
                <a:lnTo>
                  <a:pt x="357536" y="445352"/>
                </a:lnTo>
                <a:lnTo>
                  <a:pt x="388899" y="388899"/>
                </a:lnTo>
                <a:lnTo>
                  <a:pt x="420262" y="376354"/>
                </a:lnTo>
                <a:lnTo>
                  <a:pt x="439079" y="376354"/>
                </a:lnTo>
                <a:lnTo>
                  <a:pt x="445352" y="388899"/>
                </a:lnTo>
                <a:lnTo>
                  <a:pt x="495532" y="413989"/>
                </a:lnTo>
                <a:lnTo>
                  <a:pt x="508077" y="457897"/>
                </a:lnTo>
                <a:lnTo>
                  <a:pt x="520623" y="457897"/>
                </a:lnTo>
                <a:lnTo>
                  <a:pt x="577076" y="413989"/>
                </a:lnTo>
                <a:lnTo>
                  <a:pt x="589621" y="420262"/>
                </a:lnTo>
                <a:lnTo>
                  <a:pt x="652346" y="388899"/>
                </a:lnTo>
                <a:lnTo>
                  <a:pt x="671164" y="407716"/>
                </a:lnTo>
                <a:lnTo>
                  <a:pt x="721345" y="382626"/>
                </a:lnTo>
                <a:lnTo>
                  <a:pt x="746435" y="344991"/>
                </a:lnTo>
                <a:lnTo>
                  <a:pt x="740162" y="338718"/>
                </a:lnTo>
                <a:lnTo>
                  <a:pt x="721345" y="338718"/>
                </a:lnTo>
                <a:lnTo>
                  <a:pt x="708799" y="363809"/>
                </a:lnTo>
                <a:lnTo>
                  <a:pt x="664892" y="357536"/>
                </a:lnTo>
                <a:lnTo>
                  <a:pt x="664892" y="344991"/>
                </a:lnTo>
                <a:lnTo>
                  <a:pt x="620984" y="326173"/>
                </a:lnTo>
                <a:lnTo>
                  <a:pt x="608438" y="338718"/>
                </a:lnTo>
                <a:lnTo>
                  <a:pt x="602166" y="313628"/>
                </a:lnTo>
                <a:lnTo>
                  <a:pt x="595893" y="326173"/>
                </a:lnTo>
                <a:lnTo>
                  <a:pt x="583348" y="319901"/>
                </a:lnTo>
                <a:lnTo>
                  <a:pt x="595893" y="282265"/>
                </a:lnTo>
                <a:lnTo>
                  <a:pt x="577076" y="282265"/>
                </a:lnTo>
                <a:lnTo>
                  <a:pt x="602166" y="263448"/>
                </a:lnTo>
                <a:lnTo>
                  <a:pt x="583348" y="250902"/>
                </a:lnTo>
                <a:lnTo>
                  <a:pt x="570803" y="232085"/>
                </a:lnTo>
                <a:lnTo>
                  <a:pt x="577076" y="225812"/>
                </a:lnTo>
                <a:lnTo>
                  <a:pt x="564531" y="213267"/>
                </a:lnTo>
                <a:lnTo>
                  <a:pt x="539440" y="219540"/>
                </a:lnTo>
                <a:lnTo>
                  <a:pt x="533168" y="232085"/>
                </a:lnTo>
                <a:lnTo>
                  <a:pt x="501805" y="213267"/>
                </a:lnTo>
                <a:lnTo>
                  <a:pt x="495532" y="194449"/>
                </a:lnTo>
                <a:lnTo>
                  <a:pt x="464170" y="181904"/>
                </a:lnTo>
                <a:lnTo>
                  <a:pt x="464170" y="169359"/>
                </a:lnTo>
                <a:lnTo>
                  <a:pt x="470442" y="163087"/>
                </a:lnTo>
                <a:lnTo>
                  <a:pt x="476715" y="175632"/>
                </a:lnTo>
                <a:lnTo>
                  <a:pt x="482987" y="163087"/>
                </a:lnTo>
                <a:lnTo>
                  <a:pt x="476715" y="144269"/>
                </a:lnTo>
                <a:lnTo>
                  <a:pt x="520623" y="131724"/>
                </a:lnTo>
                <a:lnTo>
                  <a:pt x="501805" y="119179"/>
                </a:lnTo>
                <a:lnTo>
                  <a:pt x="501805" y="100361"/>
                </a:lnTo>
                <a:lnTo>
                  <a:pt x="514350" y="87816"/>
                </a:lnTo>
                <a:lnTo>
                  <a:pt x="489260" y="56453"/>
                </a:lnTo>
                <a:lnTo>
                  <a:pt x="432807" y="75271"/>
                </a:lnTo>
                <a:lnTo>
                  <a:pt x="439079" y="43908"/>
                </a:lnTo>
                <a:lnTo>
                  <a:pt x="395171" y="0"/>
                </a:lnTo>
                <a:close/>
                <a:moveTo>
                  <a:pt x="1060063" y="1662229"/>
                </a:moveTo>
                <a:lnTo>
                  <a:pt x="1053790" y="1681046"/>
                </a:lnTo>
                <a:lnTo>
                  <a:pt x="1116516" y="1687319"/>
                </a:lnTo>
                <a:lnTo>
                  <a:pt x="1129061" y="1718682"/>
                </a:lnTo>
                <a:lnTo>
                  <a:pt x="1103971" y="1750045"/>
                </a:lnTo>
                <a:lnTo>
                  <a:pt x="1047518" y="1762590"/>
                </a:lnTo>
                <a:lnTo>
                  <a:pt x="1072608" y="1781407"/>
                </a:lnTo>
                <a:lnTo>
                  <a:pt x="1091426" y="1781407"/>
                </a:lnTo>
                <a:lnTo>
                  <a:pt x="1122789" y="1768862"/>
                </a:lnTo>
                <a:lnTo>
                  <a:pt x="1154151" y="1724954"/>
                </a:lnTo>
                <a:lnTo>
                  <a:pt x="1135334" y="1668501"/>
                </a:lnTo>
                <a:lnTo>
                  <a:pt x="1085153" y="1662229"/>
                </a:lnTo>
                <a:close/>
                <a:moveTo>
                  <a:pt x="106634" y="432807"/>
                </a:moveTo>
                <a:lnTo>
                  <a:pt x="106634" y="426534"/>
                </a:lnTo>
                <a:close/>
                <a:moveTo>
                  <a:pt x="1041245" y="1712409"/>
                </a:moveTo>
                <a:lnTo>
                  <a:pt x="1028700" y="1706137"/>
                </a:lnTo>
                <a:close/>
                <a:moveTo>
                  <a:pt x="150541" y="457897"/>
                </a:moveTo>
                <a:lnTo>
                  <a:pt x="156814" y="451624"/>
                </a:lnTo>
                <a:close/>
                <a:moveTo>
                  <a:pt x="583348" y="1467779"/>
                </a:moveTo>
                <a:lnTo>
                  <a:pt x="589621" y="1486597"/>
                </a:lnTo>
                <a:lnTo>
                  <a:pt x="614711" y="1505415"/>
                </a:lnTo>
                <a:lnTo>
                  <a:pt x="652346" y="1511687"/>
                </a:lnTo>
                <a:lnTo>
                  <a:pt x="658619" y="1486597"/>
                </a:lnTo>
                <a:lnTo>
                  <a:pt x="646074" y="1455234"/>
                </a:lnTo>
                <a:lnTo>
                  <a:pt x="589621" y="1455234"/>
                </a:lnTo>
                <a:close/>
                <a:moveTo>
                  <a:pt x="577076" y="1536778"/>
                </a:moveTo>
                <a:lnTo>
                  <a:pt x="583348" y="1561868"/>
                </a:lnTo>
                <a:lnTo>
                  <a:pt x="614711" y="1574413"/>
                </a:lnTo>
                <a:lnTo>
                  <a:pt x="620984" y="1555595"/>
                </a:lnTo>
                <a:lnTo>
                  <a:pt x="589621" y="1524232"/>
                </a:lnTo>
                <a:lnTo>
                  <a:pt x="577076" y="1530505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4AE4638-5167-4379-97B1-B73817FD0EE8}"/>
              </a:ext>
            </a:extLst>
          </p:cNvPr>
          <p:cNvSpPr/>
          <p:nvPr/>
        </p:nvSpPr>
        <p:spPr>
          <a:xfrm>
            <a:off x="4597089" y="1267057"/>
            <a:ext cx="771525" cy="1022427"/>
          </a:xfrm>
          <a:custGeom>
            <a:avLst/>
            <a:gdLst>
              <a:gd name="connsiteX0" fmla="*/ 671164 w 771525"/>
              <a:gd name="connsiteY0" fmla="*/ 972247 h 1022427"/>
              <a:gd name="connsiteX1" fmla="*/ 671164 w 771525"/>
              <a:gd name="connsiteY1" fmla="*/ 947157 h 1022427"/>
              <a:gd name="connsiteX2" fmla="*/ 683709 w 771525"/>
              <a:gd name="connsiteY2" fmla="*/ 947157 h 1022427"/>
              <a:gd name="connsiteX3" fmla="*/ 689982 w 771525"/>
              <a:gd name="connsiteY3" fmla="*/ 928339 h 1022427"/>
              <a:gd name="connsiteX4" fmla="*/ 715072 w 771525"/>
              <a:gd name="connsiteY4" fmla="*/ 922066 h 1022427"/>
              <a:gd name="connsiteX5" fmla="*/ 696254 w 771525"/>
              <a:gd name="connsiteY5" fmla="*/ 915794 h 1022427"/>
              <a:gd name="connsiteX6" fmla="*/ 702527 w 771525"/>
              <a:gd name="connsiteY6" fmla="*/ 890704 h 1022427"/>
              <a:gd name="connsiteX7" fmla="*/ 689982 w 771525"/>
              <a:gd name="connsiteY7" fmla="*/ 884431 h 1022427"/>
              <a:gd name="connsiteX8" fmla="*/ 689982 w 771525"/>
              <a:gd name="connsiteY8" fmla="*/ 859341 h 1022427"/>
              <a:gd name="connsiteX9" fmla="*/ 677437 w 771525"/>
              <a:gd name="connsiteY9" fmla="*/ 853068 h 1022427"/>
              <a:gd name="connsiteX10" fmla="*/ 683709 w 771525"/>
              <a:gd name="connsiteY10" fmla="*/ 846796 h 1022427"/>
              <a:gd name="connsiteX11" fmla="*/ 671164 w 771525"/>
              <a:gd name="connsiteY11" fmla="*/ 821706 h 1022427"/>
              <a:gd name="connsiteX12" fmla="*/ 683709 w 771525"/>
              <a:gd name="connsiteY12" fmla="*/ 809160 h 1022427"/>
              <a:gd name="connsiteX13" fmla="*/ 677437 w 771525"/>
              <a:gd name="connsiteY13" fmla="*/ 790343 h 1022427"/>
              <a:gd name="connsiteX14" fmla="*/ 689982 w 771525"/>
              <a:gd name="connsiteY14" fmla="*/ 777798 h 1022427"/>
              <a:gd name="connsiteX15" fmla="*/ 677437 w 771525"/>
              <a:gd name="connsiteY15" fmla="*/ 771525 h 1022427"/>
              <a:gd name="connsiteX16" fmla="*/ 689982 w 771525"/>
              <a:gd name="connsiteY16" fmla="*/ 683709 h 1022427"/>
              <a:gd name="connsiteX17" fmla="*/ 664892 w 771525"/>
              <a:gd name="connsiteY17" fmla="*/ 683709 h 1022427"/>
              <a:gd name="connsiteX18" fmla="*/ 664892 w 771525"/>
              <a:gd name="connsiteY18" fmla="*/ 671164 h 1022427"/>
              <a:gd name="connsiteX19" fmla="*/ 646074 w 771525"/>
              <a:gd name="connsiteY19" fmla="*/ 658619 h 1022427"/>
              <a:gd name="connsiteX20" fmla="*/ 658619 w 771525"/>
              <a:gd name="connsiteY20" fmla="*/ 646074 h 1022427"/>
              <a:gd name="connsiteX21" fmla="*/ 652346 w 771525"/>
              <a:gd name="connsiteY21" fmla="*/ 639801 h 1022427"/>
              <a:gd name="connsiteX22" fmla="*/ 627256 w 771525"/>
              <a:gd name="connsiteY22" fmla="*/ 652346 h 1022427"/>
              <a:gd name="connsiteX23" fmla="*/ 608438 w 771525"/>
              <a:gd name="connsiteY23" fmla="*/ 646074 h 1022427"/>
              <a:gd name="connsiteX24" fmla="*/ 633529 w 771525"/>
              <a:gd name="connsiteY24" fmla="*/ 627256 h 1022427"/>
              <a:gd name="connsiteX25" fmla="*/ 627256 w 771525"/>
              <a:gd name="connsiteY25" fmla="*/ 620984 h 1022427"/>
              <a:gd name="connsiteX26" fmla="*/ 639801 w 771525"/>
              <a:gd name="connsiteY26" fmla="*/ 620984 h 1022427"/>
              <a:gd name="connsiteX27" fmla="*/ 627256 w 771525"/>
              <a:gd name="connsiteY27" fmla="*/ 614711 h 1022427"/>
              <a:gd name="connsiteX28" fmla="*/ 633529 w 771525"/>
              <a:gd name="connsiteY28" fmla="*/ 595893 h 1022427"/>
              <a:gd name="connsiteX29" fmla="*/ 646074 w 771525"/>
              <a:gd name="connsiteY29" fmla="*/ 589621 h 1022427"/>
              <a:gd name="connsiteX30" fmla="*/ 639801 w 771525"/>
              <a:gd name="connsiteY30" fmla="*/ 583348 h 1022427"/>
              <a:gd name="connsiteX31" fmla="*/ 671164 w 771525"/>
              <a:gd name="connsiteY31" fmla="*/ 526895 h 1022427"/>
              <a:gd name="connsiteX32" fmla="*/ 689982 w 771525"/>
              <a:gd name="connsiteY32" fmla="*/ 520623 h 1022427"/>
              <a:gd name="connsiteX33" fmla="*/ 689982 w 771525"/>
              <a:gd name="connsiteY33" fmla="*/ 489260 h 1022427"/>
              <a:gd name="connsiteX34" fmla="*/ 671164 w 771525"/>
              <a:gd name="connsiteY34" fmla="*/ 464170 h 1022427"/>
              <a:gd name="connsiteX35" fmla="*/ 677437 w 771525"/>
              <a:gd name="connsiteY35" fmla="*/ 432807 h 1022427"/>
              <a:gd name="connsiteX36" fmla="*/ 702527 w 771525"/>
              <a:gd name="connsiteY36" fmla="*/ 407716 h 1022427"/>
              <a:gd name="connsiteX37" fmla="*/ 702527 w 771525"/>
              <a:gd name="connsiteY37" fmla="*/ 420262 h 1022427"/>
              <a:gd name="connsiteX38" fmla="*/ 715072 w 771525"/>
              <a:gd name="connsiteY38" fmla="*/ 420262 h 1022427"/>
              <a:gd name="connsiteX39" fmla="*/ 733890 w 771525"/>
              <a:gd name="connsiteY39" fmla="*/ 439079 h 1022427"/>
              <a:gd name="connsiteX40" fmla="*/ 715072 w 771525"/>
              <a:gd name="connsiteY40" fmla="*/ 382626 h 1022427"/>
              <a:gd name="connsiteX41" fmla="*/ 740162 w 771525"/>
              <a:gd name="connsiteY41" fmla="*/ 395171 h 1022427"/>
              <a:gd name="connsiteX42" fmla="*/ 740162 w 771525"/>
              <a:gd name="connsiteY42" fmla="*/ 376354 h 1022427"/>
              <a:gd name="connsiteX43" fmla="*/ 758980 w 771525"/>
              <a:gd name="connsiteY43" fmla="*/ 370081 h 1022427"/>
              <a:gd name="connsiteX44" fmla="*/ 765253 w 771525"/>
              <a:gd name="connsiteY44" fmla="*/ 338718 h 1022427"/>
              <a:gd name="connsiteX45" fmla="*/ 746435 w 771525"/>
              <a:gd name="connsiteY45" fmla="*/ 288538 h 1022427"/>
              <a:gd name="connsiteX46" fmla="*/ 746435 w 771525"/>
              <a:gd name="connsiteY46" fmla="*/ 257175 h 1022427"/>
              <a:gd name="connsiteX47" fmla="*/ 765253 w 771525"/>
              <a:gd name="connsiteY47" fmla="*/ 244630 h 1022427"/>
              <a:gd name="connsiteX48" fmla="*/ 758980 w 771525"/>
              <a:gd name="connsiteY48" fmla="*/ 225812 h 1022427"/>
              <a:gd name="connsiteX49" fmla="*/ 771525 w 771525"/>
              <a:gd name="connsiteY49" fmla="*/ 213267 h 1022427"/>
              <a:gd name="connsiteX50" fmla="*/ 758980 w 771525"/>
              <a:gd name="connsiteY50" fmla="*/ 213267 h 1022427"/>
              <a:gd name="connsiteX51" fmla="*/ 752707 w 771525"/>
              <a:gd name="connsiteY51" fmla="*/ 200722 h 1022427"/>
              <a:gd name="connsiteX52" fmla="*/ 746435 w 771525"/>
              <a:gd name="connsiteY52" fmla="*/ 206995 h 1022427"/>
              <a:gd name="connsiteX53" fmla="*/ 746435 w 771525"/>
              <a:gd name="connsiteY53" fmla="*/ 194449 h 1022427"/>
              <a:gd name="connsiteX54" fmla="*/ 708799 w 771525"/>
              <a:gd name="connsiteY54" fmla="*/ 188177 h 1022427"/>
              <a:gd name="connsiteX55" fmla="*/ 708799 w 771525"/>
              <a:gd name="connsiteY55" fmla="*/ 144269 h 1022427"/>
              <a:gd name="connsiteX56" fmla="*/ 715072 w 771525"/>
              <a:gd name="connsiteY56" fmla="*/ 150541 h 1022427"/>
              <a:gd name="connsiteX57" fmla="*/ 708799 w 771525"/>
              <a:gd name="connsiteY57" fmla="*/ 144269 h 1022427"/>
              <a:gd name="connsiteX58" fmla="*/ 746435 w 771525"/>
              <a:gd name="connsiteY58" fmla="*/ 94088 h 1022427"/>
              <a:gd name="connsiteX59" fmla="*/ 746435 w 771525"/>
              <a:gd name="connsiteY59" fmla="*/ 68998 h 1022427"/>
              <a:gd name="connsiteX60" fmla="*/ 727617 w 771525"/>
              <a:gd name="connsiteY60" fmla="*/ 56453 h 1022427"/>
              <a:gd name="connsiteX61" fmla="*/ 733890 w 771525"/>
              <a:gd name="connsiteY61" fmla="*/ 50180 h 1022427"/>
              <a:gd name="connsiteX62" fmla="*/ 721345 w 771525"/>
              <a:gd name="connsiteY62" fmla="*/ 50180 h 1022427"/>
              <a:gd name="connsiteX63" fmla="*/ 696254 w 771525"/>
              <a:gd name="connsiteY63" fmla="*/ 18818 h 1022427"/>
              <a:gd name="connsiteX64" fmla="*/ 664892 w 771525"/>
              <a:gd name="connsiteY64" fmla="*/ 0 h 1022427"/>
              <a:gd name="connsiteX65" fmla="*/ 639801 w 771525"/>
              <a:gd name="connsiteY65" fmla="*/ 12545 h 1022427"/>
              <a:gd name="connsiteX66" fmla="*/ 639801 w 771525"/>
              <a:gd name="connsiteY66" fmla="*/ 37635 h 1022427"/>
              <a:gd name="connsiteX67" fmla="*/ 589621 w 771525"/>
              <a:gd name="connsiteY67" fmla="*/ 25090 h 1022427"/>
              <a:gd name="connsiteX68" fmla="*/ 577076 w 771525"/>
              <a:gd name="connsiteY68" fmla="*/ 43908 h 1022427"/>
              <a:gd name="connsiteX69" fmla="*/ 545713 w 771525"/>
              <a:gd name="connsiteY69" fmla="*/ 50180 h 1022427"/>
              <a:gd name="connsiteX70" fmla="*/ 533168 w 771525"/>
              <a:gd name="connsiteY70" fmla="*/ 56453 h 1022427"/>
              <a:gd name="connsiteX71" fmla="*/ 539440 w 771525"/>
              <a:gd name="connsiteY71" fmla="*/ 62726 h 1022427"/>
              <a:gd name="connsiteX72" fmla="*/ 501805 w 771525"/>
              <a:gd name="connsiteY72" fmla="*/ 81543 h 1022427"/>
              <a:gd name="connsiteX73" fmla="*/ 489260 w 771525"/>
              <a:gd name="connsiteY73" fmla="*/ 81543 h 1022427"/>
              <a:gd name="connsiteX74" fmla="*/ 464170 w 771525"/>
              <a:gd name="connsiteY74" fmla="*/ 56453 h 1022427"/>
              <a:gd name="connsiteX75" fmla="*/ 445352 w 771525"/>
              <a:gd name="connsiteY75" fmla="*/ 75271 h 1022427"/>
              <a:gd name="connsiteX76" fmla="*/ 420262 w 771525"/>
              <a:gd name="connsiteY76" fmla="*/ 75271 h 1022427"/>
              <a:gd name="connsiteX77" fmla="*/ 395171 w 771525"/>
              <a:gd name="connsiteY77" fmla="*/ 94088 h 1022427"/>
              <a:gd name="connsiteX78" fmla="*/ 395171 w 771525"/>
              <a:gd name="connsiteY78" fmla="*/ 81543 h 1022427"/>
              <a:gd name="connsiteX79" fmla="*/ 382626 w 771525"/>
              <a:gd name="connsiteY79" fmla="*/ 81543 h 1022427"/>
              <a:gd name="connsiteX80" fmla="*/ 370081 w 771525"/>
              <a:gd name="connsiteY80" fmla="*/ 106634 h 1022427"/>
              <a:gd name="connsiteX81" fmla="*/ 376354 w 771525"/>
              <a:gd name="connsiteY81" fmla="*/ 119179 h 1022427"/>
              <a:gd name="connsiteX82" fmla="*/ 357536 w 771525"/>
              <a:gd name="connsiteY82" fmla="*/ 144269 h 1022427"/>
              <a:gd name="connsiteX83" fmla="*/ 344991 w 771525"/>
              <a:gd name="connsiteY83" fmla="*/ 119179 h 1022427"/>
              <a:gd name="connsiteX84" fmla="*/ 332446 w 771525"/>
              <a:gd name="connsiteY84" fmla="*/ 125451 h 1022427"/>
              <a:gd name="connsiteX85" fmla="*/ 288538 w 771525"/>
              <a:gd name="connsiteY85" fmla="*/ 112906 h 1022427"/>
              <a:gd name="connsiteX86" fmla="*/ 275993 w 771525"/>
              <a:gd name="connsiteY86" fmla="*/ 119179 h 1022427"/>
              <a:gd name="connsiteX87" fmla="*/ 282265 w 771525"/>
              <a:gd name="connsiteY87" fmla="*/ 144269 h 1022427"/>
              <a:gd name="connsiteX88" fmla="*/ 263448 w 771525"/>
              <a:gd name="connsiteY88" fmla="*/ 169359 h 1022427"/>
              <a:gd name="connsiteX89" fmla="*/ 238357 w 771525"/>
              <a:gd name="connsiteY89" fmla="*/ 131724 h 1022427"/>
              <a:gd name="connsiteX90" fmla="*/ 225812 w 771525"/>
              <a:gd name="connsiteY90" fmla="*/ 144269 h 1022427"/>
              <a:gd name="connsiteX91" fmla="*/ 213267 w 771525"/>
              <a:gd name="connsiteY91" fmla="*/ 137996 h 1022427"/>
              <a:gd name="connsiteX92" fmla="*/ 194449 w 771525"/>
              <a:gd name="connsiteY92" fmla="*/ 163087 h 1022427"/>
              <a:gd name="connsiteX93" fmla="*/ 163087 w 771525"/>
              <a:gd name="connsiteY93" fmla="*/ 150541 h 1022427"/>
              <a:gd name="connsiteX94" fmla="*/ 106634 w 771525"/>
              <a:gd name="connsiteY94" fmla="*/ 194449 h 1022427"/>
              <a:gd name="connsiteX95" fmla="*/ 94088 w 771525"/>
              <a:gd name="connsiteY95" fmla="*/ 181904 h 1022427"/>
              <a:gd name="connsiteX96" fmla="*/ 87816 w 771525"/>
              <a:gd name="connsiteY96" fmla="*/ 188177 h 1022427"/>
              <a:gd name="connsiteX97" fmla="*/ 94088 w 771525"/>
              <a:gd name="connsiteY97" fmla="*/ 175632 h 1022427"/>
              <a:gd name="connsiteX98" fmla="*/ 81543 w 771525"/>
              <a:gd name="connsiteY98" fmla="*/ 163087 h 1022427"/>
              <a:gd name="connsiteX99" fmla="*/ 81543 w 771525"/>
              <a:gd name="connsiteY99" fmla="*/ 144269 h 1022427"/>
              <a:gd name="connsiteX100" fmla="*/ 68998 w 771525"/>
              <a:gd name="connsiteY100" fmla="*/ 131724 h 1022427"/>
              <a:gd name="connsiteX101" fmla="*/ 50180 w 771525"/>
              <a:gd name="connsiteY101" fmla="*/ 131724 h 1022427"/>
              <a:gd name="connsiteX102" fmla="*/ 37635 w 771525"/>
              <a:gd name="connsiteY102" fmla="*/ 150541 h 1022427"/>
              <a:gd name="connsiteX103" fmla="*/ 12545 w 771525"/>
              <a:gd name="connsiteY103" fmla="*/ 163087 h 1022427"/>
              <a:gd name="connsiteX104" fmla="*/ 37635 w 771525"/>
              <a:gd name="connsiteY104" fmla="*/ 200722 h 1022427"/>
              <a:gd name="connsiteX105" fmla="*/ 0 w 771525"/>
              <a:gd name="connsiteY105" fmla="*/ 232085 h 1022427"/>
              <a:gd name="connsiteX106" fmla="*/ 0 w 771525"/>
              <a:gd name="connsiteY106" fmla="*/ 269720 h 1022427"/>
              <a:gd name="connsiteX107" fmla="*/ 25090 w 771525"/>
              <a:gd name="connsiteY107" fmla="*/ 275993 h 1022427"/>
              <a:gd name="connsiteX108" fmla="*/ 12545 w 771525"/>
              <a:gd name="connsiteY108" fmla="*/ 294810 h 1022427"/>
              <a:gd name="connsiteX109" fmla="*/ 18818 w 771525"/>
              <a:gd name="connsiteY109" fmla="*/ 301083 h 1022427"/>
              <a:gd name="connsiteX110" fmla="*/ 6273 w 771525"/>
              <a:gd name="connsiteY110" fmla="*/ 344991 h 1022427"/>
              <a:gd name="connsiteX111" fmla="*/ 18818 w 771525"/>
              <a:gd name="connsiteY111" fmla="*/ 357536 h 1022427"/>
              <a:gd name="connsiteX112" fmla="*/ 12545 w 771525"/>
              <a:gd name="connsiteY112" fmla="*/ 363809 h 1022427"/>
              <a:gd name="connsiteX113" fmla="*/ 31363 w 771525"/>
              <a:gd name="connsiteY113" fmla="*/ 376354 h 1022427"/>
              <a:gd name="connsiteX114" fmla="*/ 25090 w 771525"/>
              <a:gd name="connsiteY114" fmla="*/ 382626 h 1022427"/>
              <a:gd name="connsiteX115" fmla="*/ 37635 w 771525"/>
              <a:gd name="connsiteY115" fmla="*/ 407716 h 1022427"/>
              <a:gd name="connsiteX116" fmla="*/ 100361 w 771525"/>
              <a:gd name="connsiteY116" fmla="*/ 413989 h 1022427"/>
              <a:gd name="connsiteX117" fmla="*/ 125451 w 771525"/>
              <a:gd name="connsiteY117" fmla="*/ 432807 h 1022427"/>
              <a:gd name="connsiteX118" fmla="*/ 125451 w 771525"/>
              <a:gd name="connsiteY118" fmla="*/ 395171 h 1022427"/>
              <a:gd name="connsiteX119" fmla="*/ 137996 w 771525"/>
              <a:gd name="connsiteY119" fmla="*/ 376354 h 1022427"/>
              <a:gd name="connsiteX120" fmla="*/ 175632 w 771525"/>
              <a:gd name="connsiteY120" fmla="*/ 344991 h 1022427"/>
              <a:gd name="connsiteX121" fmla="*/ 200722 w 771525"/>
              <a:gd name="connsiteY121" fmla="*/ 363809 h 1022427"/>
              <a:gd name="connsiteX122" fmla="*/ 200722 w 771525"/>
              <a:gd name="connsiteY122" fmla="*/ 388899 h 1022427"/>
              <a:gd name="connsiteX123" fmla="*/ 175632 w 771525"/>
              <a:gd name="connsiteY123" fmla="*/ 407716 h 1022427"/>
              <a:gd name="connsiteX124" fmla="*/ 181904 w 771525"/>
              <a:gd name="connsiteY124" fmla="*/ 413989 h 1022427"/>
              <a:gd name="connsiteX125" fmla="*/ 150541 w 771525"/>
              <a:gd name="connsiteY125" fmla="*/ 432807 h 1022427"/>
              <a:gd name="connsiteX126" fmla="*/ 144269 w 771525"/>
              <a:gd name="connsiteY126" fmla="*/ 426534 h 1022427"/>
              <a:gd name="connsiteX127" fmla="*/ 112906 w 771525"/>
              <a:gd name="connsiteY127" fmla="*/ 457897 h 1022427"/>
              <a:gd name="connsiteX128" fmla="*/ 112906 w 771525"/>
              <a:gd name="connsiteY128" fmla="*/ 476715 h 1022427"/>
              <a:gd name="connsiteX129" fmla="*/ 100361 w 771525"/>
              <a:gd name="connsiteY129" fmla="*/ 476715 h 1022427"/>
              <a:gd name="connsiteX130" fmla="*/ 100361 w 771525"/>
              <a:gd name="connsiteY130" fmla="*/ 489260 h 1022427"/>
              <a:gd name="connsiteX131" fmla="*/ 94088 w 771525"/>
              <a:gd name="connsiteY131" fmla="*/ 482987 h 1022427"/>
              <a:gd name="connsiteX132" fmla="*/ 75271 w 771525"/>
              <a:gd name="connsiteY132" fmla="*/ 508077 h 1022427"/>
              <a:gd name="connsiteX133" fmla="*/ 81543 w 771525"/>
              <a:gd name="connsiteY133" fmla="*/ 520623 h 1022427"/>
              <a:gd name="connsiteX134" fmla="*/ 56453 w 771525"/>
              <a:gd name="connsiteY134" fmla="*/ 570803 h 1022427"/>
              <a:gd name="connsiteX135" fmla="*/ 62726 w 771525"/>
              <a:gd name="connsiteY135" fmla="*/ 583348 h 1022427"/>
              <a:gd name="connsiteX136" fmla="*/ 43908 w 771525"/>
              <a:gd name="connsiteY136" fmla="*/ 602166 h 1022427"/>
              <a:gd name="connsiteX137" fmla="*/ 56453 w 771525"/>
              <a:gd name="connsiteY137" fmla="*/ 627256 h 1022427"/>
              <a:gd name="connsiteX138" fmla="*/ 50180 w 771525"/>
              <a:gd name="connsiteY138" fmla="*/ 639801 h 1022427"/>
              <a:gd name="connsiteX139" fmla="*/ 68998 w 771525"/>
              <a:gd name="connsiteY139" fmla="*/ 671164 h 1022427"/>
              <a:gd name="connsiteX140" fmla="*/ 75271 w 771525"/>
              <a:gd name="connsiteY140" fmla="*/ 658619 h 1022427"/>
              <a:gd name="connsiteX141" fmla="*/ 87816 w 771525"/>
              <a:gd name="connsiteY141" fmla="*/ 683709 h 1022427"/>
              <a:gd name="connsiteX142" fmla="*/ 100361 w 771525"/>
              <a:gd name="connsiteY142" fmla="*/ 677437 h 1022427"/>
              <a:gd name="connsiteX143" fmla="*/ 100361 w 771525"/>
              <a:gd name="connsiteY143" fmla="*/ 689982 h 1022427"/>
              <a:gd name="connsiteX144" fmla="*/ 112906 w 771525"/>
              <a:gd name="connsiteY144" fmla="*/ 696254 h 1022427"/>
              <a:gd name="connsiteX145" fmla="*/ 131724 w 771525"/>
              <a:gd name="connsiteY145" fmla="*/ 683709 h 1022427"/>
              <a:gd name="connsiteX146" fmla="*/ 150541 w 771525"/>
              <a:gd name="connsiteY146" fmla="*/ 696254 h 1022427"/>
              <a:gd name="connsiteX147" fmla="*/ 188177 w 771525"/>
              <a:gd name="connsiteY147" fmla="*/ 771525 h 1022427"/>
              <a:gd name="connsiteX148" fmla="*/ 213267 w 771525"/>
              <a:gd name="connsiteY148" fmla="*/ 790343 h 1022427"/>
              <a:gd name="connsiteX149" fmla="*/ 213267 w 771525"/>
              <a:gd name="connsiteY149" fmla="*/ 777798 h 1022427"/>
              <a:gd name="connsiteX150" fmla="*/ 219540 w 771525"/>
              <a:gd name="connsiteY150" fmla="*/ 784070 h 1022427"/>
              <a:gd name="connsiteX151" fmla="*/ 232085 w 771525"/>
              <a:gd name="connsiteY151" fmla="*/ 771525 h 1022427"/>
              <a:gd name="connsiteX152" fmla="*/ 238357 w 771525"/>
              <a:gd name="connsiteY152" fmla="*/ 790343 h 1022427"/>
              <a:gd name="connsiteX153" fmla="*/ 257175 w 771525"/>
              <a:gd name="connsiteY153" fmla="*/ 790343 h 1022427"/>
              <a:gd name="connsiteX154" fmla="*/ 257175 w 771525"/>
              <a:gd name="connsiteY154" fmla="*/ 827978 h 1022427"/>
              <a:gd name="connsiteX155" fmla="*/ 225812 w 771525"/>
              <a:gd name="connsiteY155" fmla="*/ 865613 h 1022427"/>
              <a:gd name="connsiteX156" fmla="*/ 232085 w 771525"/>
              <a:gd name="connsiteY156" fmla="*/ 878159 h 1022427"/>
              <a:gd name="connsiteX157" fmla="*/ 232085 w 771525"/>
              <a:gd name="connsiteY157" fmla="*/ 865613 h 1022427"/>
              <a:gd name="connsiteX158" fmla="*/ 263448 w 771525"/>
              <a:gd name="connsiteY158" fmla="*/ 871886 h 1022427"/>
              <a:gd name="connsiteX159" fmla="*/ 257175 w 771525"/>
              <a:gd name="connsiteY159" fmla="*/ 896976 h 1022427"/>
              <a:gd name="connsiteX160" fmla="*/ 269720 w 771525"/>
              <a:gd name="connsiteY160" fmla="*/ 896976 h 1022427"/>
              <a:gd name="connsiteX161" fmla="*/ 294810 w 771525"/>
              <a:gd name="connsiteY161" fmla="*/ 928339 h 1022427"/>
              <a:gd name="connsiteX162" fmla="*/ 294810 w 771525"/>
              <a:gd name="connsiteY162" fmla="*/ 947157 h 1022427"/>
              <a:gd name="connsiteX163" fmla="*/ 313628 w 771525"/>
              <a:gd name="connsiteY163" fmla="*/ 972247 h 1022427"/>
              <a:gd name="connsiteX164" fmla="*/ 307356 w 771525"/>
              <a:gd name="connsiteY164" fmla="*/ 991065 h 1022427"/>
              <a:gd name="connsiteX165" fmla="*/ 344991 w 771525"/>
              <a:gd name="connsiteY165" fmla="*/ 1022427 h 1022427"/>
              <a:gd name="connsiteX166" fmla="*/ 363809 w 771525"/>
              <a:gd name="connsiteY166" fmla="*/ 972247 h 1022427"/>
              <a:gd name="connsiteX167" fmla="*/ 382626 w 771525"/>
              <a:gd name="connsiteY167" fmla="*/ 953429 h 1022427"/>
              <a:gd name="connsiteX168" fmla="*/ 382626 w 771525"/>
              <a:gd name="connsiteY168" fmla="*/ 909521 h 1022427"/>
              <a:gd name="connsiteX169" fmla="*/ 395171 w 771525"/>
              <a:gd name="connsiteY169" fmla="*/ 903249 h 1022427"/>
              <a:gd name="connsiteX170" fmla="*/ 420262 w 771525"/>
              <a:gd name="connsiteY170" fmla="*/ 940884 h 1022427"/>
              <a:gd name="connsiteX171" fmla="*/ 432807 w 771525"/>
              <a:gd name="connsiteY171" fmla="*/ 922066 h 1022427"/>
              <a:gd name="connsiteX172" fmla="*/ 457897 w 771525"/>
              <a:gd name="connsiteY172" fmla="*/ 922066 h 1022427"/>
              <a:gd name="connsiteX173" fmla="*/ 501805 w 771525"/>
              <a:gd name="connsiteY173" fmla="*/ 890704 h 1022427"/>
              <a:gd name="connsiteX174" fmla="*/ 520623 w 771525"/>
              <a:gd name="connsiteY174" fmla="*/ 896976 h 1022427"/>
              <a:gd name="connsiteX175" fmla="*/ 533168 w 771525"/>
              <a:gd name="connsiteY175" fmla="*/ 884431 h 1022427"/>
              <a:gd name="connsiteX176" fmla="*/ 583348 w 771525"/>
              <a:gd name="connsiteY176" fmla="*/ 884431 h 1022427"/>
              <a:gd name="connsiteX177" fmla="*/ 595893 w 771525"/>
              <a:gd name="connsiteY177" fmla="*/ 903249 h 1022427"/>
              <a:gd name="connsiteX178" fmla="*/ 602166 w 771525"/>
              <a:gd name="connsiteY178" fmla="*/ 896976 h 1022427"/>
              <a:gd name="connsiteX179" fmla="*/ 608438 w 771525"/>
              <a:gd name="connsiteY179" fmla="*/ 928339 h 1022427"/>
              <a:gd name="connsiteX180" fmla="*/ 620984 w 771525"/>
              <a:gd name="connsiteY180" fmla="*/ 922066 h 1022427"/>
              <a:gd name="connsiteX181" fmla="*/ 652346 w 771525"/>
              <a:gd name="connsiteY181" fmla="*/ 940884 h 1022427"/>
              <a:gd name="connsiteX182" fmla="*/ 658619 w 771525"/>
              <a:gd name="connsiteY182" fmla="*/ 965974 h 1022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771525" h="1022427">
                <a:moveTo>
                  <a:pt x="671164" y="972247"/>
                </a:moveTo>
                <a:lnTo>
                  <a:pt x="671164" y="947157"/>
                </a:lnTo>
                <a:lnTo>
                  <a:pt x="683709" y="947157"/>
                </a:lnTo>
                <a:lnTo>
                  <a:pt x="689982" y="928339"/>
                </a:lnTo>
                <a:lnTo>
                  <a:pt x="715072" y="922066"/>
                </a:lnTo>
                <a:lnTo>
                  <a:pt x="696254" y="915794"/>
                </a:lnTo>
                <a:lnTo>
                  <a:pt x="702527" y="890704"/>
                </a:lnTo>
                <a:lnTo>
                  <a:pt x="689982" y="884431"/>
                </a:lnTo>
                <a:lnTo>
                  <a:pt x="689982" y="859341"/>
                </a:lnTo>
                <a:lnTo>
                  <a:pt x="677437" y="853068"/>
                </a:lnTo>
                <a:lnTo>
                  <a:pt x="683709" y="846796"/>
                </a:lnTo>
                <a:lnTo>
                  <a:pt x="671164" y="821706"/>
                </a:lnTo>
                <a:lnTo>
                  <a:pt x="683709" y="809160"/>
                </a:lnTo>
                <a:lnTo>
                  <a:pt x="677437" y="790343"/>
                </a:lnTo>
                <a:lnTo>
                  <a:pt x="689982" y="777798"/>
                </a:lnTo>
                <a:lnTo>
                  <a:pt x="677437" y="771525"/>
                </a:lnTo>
                <a:lnTo>
                  <a:pt x="689982" y="683709"/>
                </a:lnTo>
                <a:lnTo>
                  <a:pt x="664892" y="683709"/>
                </a:lnTo>
                <a:lnTo>
                  <a:pt x="664892" y="671164"/>
                </a:lnTo>
                <a:lnTo>
                  <a:pt x="646074" y="658619"/>
                </a:lnTo>
                <a:lnTo>
                  <a:pt x="658619" y="646074"/>
                </a:lnTo>
                <a:lnTo>
                  <a:pt x="652346" y="639801"/>
                </a:lnTo>
                <a:lnTo>
                  <a:pt x="627256" y="652346"/>
                </a:lnTo>
                <a:lnTo>
                  <a:pt x="608438" y="646074"/>
                </a:lnTo>
                <a:lnTo>
                  <a:pt x="633529" y="627256"/>
                </a:lnTo>
                <a:lnTo>
                  <a:pt x="627256" y="620984"/>
                </a:lnTo>
                <a:lnTo>
                  <a:pt x="639801" y="620984"/>
                </a:lnTo>
                <a:lnTo>
                  <a:pt x="627256" y="614711"/>
                </a:lnTo>
                <a:lnTo>
                  <a:pt x="633529" y="595893"/>
                </a:lnTo>
                <a:lnTo>
                  <a:pt x="646074" y="589621"/>
                </a:lnTo>
                <a:lnTo>
                  <a:pt x="639801" y="583348"/>
                </a:lnTo>
                <a:lnTo>
                  <a:pt x="671164" y="526895"/>
                </a:lnTo>
                <a:lnTo>
                  <a:pt x="689982" y="520623"/>
                </a:lnTo>
                <a:lnTo>
                  <a:pt x="689982" y="489260"/>
                </a:lnTo>
                <a:lnTo>
                  <a:pt x="671164" y="464170"/>
                </a:lnTo>
                <a:lnTo>
                  <a:pt x="677437" y="432807"/>
                </a:lnTo>
                <a:lnTo>
                  <a:pt x="702527" y="407716"/>
                </a:lnTo>
                <a:lnTo>
                  <a:pt x="702527" y="420262"/>
                </a:lnTo>
                <a:lnTo>
                  <a:pt x="715072" y="420262"/>
                </a:lnTo>
                <a:lnTo>
                  <a:pt x="733890" y="439079"/>
                </a:lnTo>
                <a:lnTo>
                  <a:pt x="715072" y="382626"/>
                </a:lnTo>
                <a:lnTo>
                  <a:pt x="740162" y="395171"/>
                </a:lnTo>
                <a:lnTo>
                  <a:pt x="740162" y="376354"/>
                </a:lnTo>
                <a:lnTo>
                  <a:pt x="758980" y="370081"/>
                </a:lnTo>
                <a:lnTo>
                  <a:pt x="765253" y="338718"/>
                </a:lnTo>
                <a:lnTo>
                  <a:pt x="746435" y="288538"/>
                </a:lnTo>
                <a:lnTo>
                  <a:pt x="746435" y="257175"/>
                </a:lnTo>
                <a:lnTo>
                  <a:pt x="765253" y="244630"/>
                </a:lnTo>
                <a:lnTo>
                  <a:pt x="758980" y="225812"/>
                </a:lnTo>
                <a:lnTo>
                  <a:pt x="771525" y="213267"/>
                </a:lnTo>
                <a:lnTo>
                  <a:pt x="758980" y="213267"/>
                </a:lnTo>
                <a:lnTo>
                  <a:pt x="752707" y="200722"/>
                </a:lnTo>
                <a:lnTo>
                  <a:pt x="746435" y="206995"/>
                </a:lnTo>
                <a:lnTo>
                  <a:pt x="746435" y="194449"/>
                </a:lnTo>
                <a:lnTo>
                  <a:pt x="708799" y="188177"/>
                </a:lnTo>
                <a:lnTo>
                  <a:pt x="708799" y="144269"/>
                </a:lnTo>
                <a:lnTo>
                  <a:pt x="715072" y="150541"/>
                </a:lnTo>
                <a:lnTo>
                  <a:pt x="708799" y="144269"/>
                </a:lnTo>
                <a:lnTo>
                  <a:pt x="746435" y="94088"/>
                </a:lnTo>
                <a:lnTo>
                  <a:pt x="746435" y="68998"/>
                </a:lnTo>
                <a:lnTo>
                  <a:pt x="727617" y="56453"/>
                </a:lnTo>
                <a:lnTo>
                  <a:pt x="733890" y="50180"/>
                </a:lnTo>
                <a:lnTo>
                  <a:pt x="721345" y="50180"/>
                </a:lnTo>
                <a:lnTo>
                  <a:pt x="696254" y="18818"/>
                </a:lnTo>
                <a:lnTo>
                  <a:pt x="664892" y="0"/>
                </a:lnTo>
                <a:lnTo>
                  <a:pt x="639801" y="12545"/>
                </a:lnTo>
                <a:lnTo>
                  <a:pt x="639801" y="37635"/>
                </a:lnTo>
                <a:lnTo>
                  <a:pt x="589621" y="25090"/>
                </a:lnTo>
                <a:lnTo>
                  <a:pt x="577076" y="43908"/>
                </a:lnTo>
                <a:lnTo>
                  <a:pt x="545713" y="50180"/>
                </a:lnTo>
                <a:lnTo>
                  <a:pt x="533168" y="56453"/>
                </a:lnTo>
                <a:lnTo>
                  <a:pt x="539440" y="62726"/>
                </a:lnTo>
                <a:lnTo>
                  <a:pt x="501805" y="81543"/>
                </a:lnTo>
                <a:lnTo>
                  <a:pt x="489260" y="81543"/>
                </a:lnTo>
                <a:lnTo>
                  <a:pt x="464170" y="56453"/>
                </a:lnTo>
                <a:lnTo>
                  <a:pt x="445352" y="75271"/>
                </a:lnTo>
                <a:lnTo>
                  <a:pt x="420262" y="75271"/>
                </a:lnTo>
                <a:lnTo>
                  <a:pt x="395171" y="94088"/>
                </a:lnTo>
                <a:lnTo>
                  <a:pt x="395171" y="81543"/>
                </a:lnTo>
                <a:lnTo>
                  <a:pt x="382626" y="81543"/>
                </a:lnTo>
                <a:lnTo>
                  <a:pt x="370081" y="106634"/>
                </a:lnTo>
                <a:lnTo>
                  <a:pt x="376354" y="119179"/>
                </a:lnTo>
                <a:lnTo>
                  <a:pt x="357536" y="144269"/>
                </a:lnTo>
                <a:lnTo>
                  <a:pt x="344991" y="119179"/>
                </a:lnTo>
                <a:lnTo>
                  <a:pt x="332446" y="125451"/>
                </a:lnTo>
                <a:lnTo>
                  <a:pt x="288538" y="112906"/>
                </a:lnTo>
                <a:lnTo>
                  <a:pt x="275993" y="119179"/>
                </a:lnTo>
                <a:lnTo>
                  <a:pt x="282265" y="144269"/>
                </a:lnTo>
                <a:lnTo>
                  <a:pt x="263448" y="169359"/>
                </a:lnTo>
                <a:lnTo>
                  <a:pt x="238357" y="131724"/>
                </a:lnTo>
                <a:lnTo>
                  <a:pt x="225812" y="144269"/>
                </a:lnTo>
                <a:lnTo>
                  <a:pt x="213267" y="137996"/>
                </a:lnTo>
                <a:lnTo>
                  <a:pt x="194449" y="163087"/>
                </a:lnTo>
                <a:lnTo>
                  <a:pt x="163087" y="150541"/>
                </a:lnTo>
                <a:lnTo>
                  <a:pt x="106634" y="194449"/>
                </a:lnTo>
                <a:lnTo>
                  <a:pt x="94088" y="181904"/>
                </a:lnTo>
                <a:lnTo>
                  <a:pt x="87816" y="188177"/>
                </a:lnTo>
                <a:lnTo>
                  <a:pt x="94088" y="175632"/>
                </a:lnTo>
                <a:lnTo>
                  <a:pt x="81543" y="163087"/>
                </a:lnTo>
                <a:lnTo>
                  <a:pt x="81543" y="144269"/>
                </a:lnTo>
                <a:lnTo>
                  <a:pt x="68998" y="131724"/>
                </a:lnTo>
                <a:lnTo>
                  <a:pt x="50180" y="131724"/>
                </a:lnTo>
                <a:lnTo>
                  <a:pt x="37635" y="150541"/>
                </a:lnTo>
                <a:lnTo>
                  <a:pt x="12545" y="163087"/>
                </a:lnTo>
                <a:lnTo>
                  <a:pt x="37635" y="200722"/>
                </a:lnTo>
                <a:lnTo>
                  <a:pt x="0" y="232085"/>
                </a:lnTo>
                <a:lnTo>
                  <a:pt x="0" y="269720"/>
                </a:lnTo>
                <a:lnTo>
                  <a:pt x="25090" y="275993"/>
                </a:lnTo>
                <a:lnTo>
                  <a:pt x="12545" y="294810"/>
                </a:lnTo>
                <a:lnTo>
                  <a:pt x="18818" y="301083"/>
                </a:lnTo>
                <a:lnTo>
                  <a:pt x="6273" y="344991"/>
                </a:lnTo>
                <a:lnTo>
                  <a:pt x="18818" y="357536"/>
                </a:lnTo>
                <a:lnTo>
                  <a:pt x="12545" y="363809"/>
                </a:lnTo>
                <a:lnTo>
                  <a:pt x="31363" y="376354"/>
                </a:lnTo>
                <a:lnTo>
                  <a:pt x="25090" y="382626"/>
                </a:lnTo>
                <a:lnTo>
                  <a:pt x="37635" y="407716"/>
                </a:lnTo>
                <a:lnTo>
                  <a:pt x="100361" y="413989"/>
                </a:lnTo>
                <a:lnTo>
                  <a:pt x="125451" y="432807"/>
                </a:lnTo>
                <a:lnTo>
                  <a:pt x="125451" y="395171"/>
                </a:lnTo>
                <a:lnTo>
                  <a:pt x="137996" y="376354"/>
                </a:lnTo>
                <a:lnTo>
                  <a:pt x="175632" y="344991"/>
                </a:lnTo>
                <a:lnTo>
                  <a:pt x="200722" y="363809"/>
                </a:lnTo>
                <a:lnTo>
                  <a:pt x="200722" y="388899"/>
                </a:lnTo>
                <a:lnTo>
                  <a:pt x="175632" y="407716"/>
                </a:lnTo>
                <a:lnTo>
                  <a:pt x="181904" y="413989"/>
                </a:lnTo>
                <a:lnTo>
                  <a:pt x="150541" y="432807"/>
                </a:lnTo>
                <a:lnTo>
                  <a:pt x="144269" y="426534"/>
                </a:lnTo>
                <a:lnTo>
                  <a:pt x="112906" y="457897"/>
                </a:lnTo>
                <a:lnTo>
                  <a:pt x="112906" y="476715"/>
                </a:lnTo>
                <a:lnTo>
                  <a:pt x="100361" y="476715"/>
                </a:lnTo>
                <a:lnTo>
                  <a:pt x="100361" y="489260"/>
                </a:lnTo>
                <a:lnTo>
                  <a:pt x="94088" y="482987"/>
                </a:lnTo>
                <a:lnTo>
                  <a:pt x="75271" y="508077"/>
                </a:lnTo>
                <a:lnTo>
                  <a:pt x="81543" y="520623"/>
                </a:lnTo>
                <a:lnTo>
                  <a:pt x="56453" y="570803"/>
                </a:lnTo>
                <a:lnTo>
                  <a:pt x="62726" y="583348"/>
                </a:lnTo>
                <a:lnTo>
                  <a:pt x="43908" y="602166"/>
                </a:lnTo>
                <a:lnTo>
                  <a:pt x="56453" y="627256"/>
                </a:lnTo>
                <a:lnTo>
                  <a:pt x="50180" y="639801"/>
                </a:lnTo>
                <a:lnTo>
                  <a:pt x="68998" y="671164"/>
                </a:lnTo>
                <a:lnTo>
                  <a:pt x="75271" y="658619"/>
                </a:lnTo>
                <a:lnTo>
                  <a:pt x="87816" y="683709"/>
                </a:lnTo>
                <a:lnTo>
                  <a:pt x="100361" y="677437"/>
                </a:lnTo>
                <a:lnTo>
                  <a:pt x="100361" y="689982"/>
                </a:lnTo>
                <a:lnTo>
                  <a:pt x="112906" y="696254"/>
                </a:lnTo>
                <a:lnTo>
                  <a:pt x="131724" y="683709"/>
                </a:lnTo>
                <a:lnTo>
                  <a:pt x="150541" y="696254"/>
                </a:lnTo>
                <a:lnTo>
                  <a:pt x="188177" y="771525"/>
                </a:lnTo>
                <a:lnTo>
                  <a:pt x="213267" y="790343"/>
                </a:lnTo>
                <a:lnTo>
                  <a:pt x="213267" y="777798"/>
                </a:lnTo>
                <a:lnTo>
                  <a:pt x="219540" y="784070"/>
                </a:lnTo>
                <a:lnTo>
                  <a:pt x="232085" y="771525"/>
                </a:lnTo>
                <a:lnTo>
                  <a:pt x="238357" y="790343"/>
                </a:lnTo>
                <a:lnTo>
                  <a:pt x="257175" y="790343"/>
                </a:lnTo>
                <a:lnTo>
                  <a:pt x="257175" y="827978"/>
                </a:lnTo>
                <a:lnTo>
                  <a:pt x="225812" y="865613"/>
                </a:lnTo>
                <a:lnTo>
                  <a:pt x="232085" y="878159"/>
                </a:lnTo>
                <a:lnTo>
                  <a:pt x="232085" y="865613"/>
                </a:lnTo>
                <a:lnTo>
                  <a:pt x="263448" y="871886"/>
                </a:lnTo>
                <a:lnTo>
                  <a:pt x="257175" y="896976"/>
                </a:lnTo>
                <a:lnTo>
                  <a:pt x="269720" y="896976"/>
                </a:lnTo>
                <a:lnTo>
                  <a:pt x="294810" y="928339"/>
                </a:lnTo>
                <a:lnTo>
                  <a:pt x="294810" y="947157"/>
                </a:lnTo>
                <a:lnTo>
                  <a:pt x="313628" y="972247"/>
                </a:lnTo>
                <a:lnTo>
                  <a:pt x="307356" y="991065"/>
                </a:lnTo>
                <a:lnTo>
                  <a:pt x="344991" y="1022427"/>
                </a:lnTo>
                <a:lnTo>
                  <a:pt x="363809" y="972247"/>
                </a:lnTo>
                <a:lnTo>
                  <a:pt x="382626" y="953429"/>
                </a:lnTo>
                <a:lnTo>
                  <a:pt x="382626" y="909521"/>
                </a:lnTo>
                <a:lnTo>
                  <a:pt x="395171" y="903249"/>
                </a:lnTo>
                <a:lnTo>
                  <a:pt x="420262" y="940884"/>
                </a:lnTo>
                <a:lnTo>
                  <a:pt x="432807" y="922066"/>
                </a:lnTo>
                <a:lnTo>
                  <a:pt x="457897" y="922066"/>
                </a:lnTo>
                <a:lnTo>
                  <a:pt x="501805" y="890704"/>
                </a:lnTo>
                <a:lnTo>
                  <a:pt x="520623" y="896976"/>
                </a:lnTo>
                <a:lnTo>
                  <a:pt x="533168" y="884431"/>
                </a:lnTo>
                <a:lnTo>
                  <a:pt x="583348" y="884431"/>
                </a:lnTo>
                <a:lnTo>
                  <a:pt x="595893" y="903249"/>
                </a:lnTo>
                <a:lnTo>
                  <a:pt x="602166" y="896976"/>
                </a:lnTo>
                <a:lnTo>
                  <a:pt x="608438" y="928339"/>
                </a:lnTo>
                <a:lnTo>
                  <a:pt x="620984" y="922066"/>
                </a:lnTo>
                <a:lnTo>
                  <a:pt x="652346" y="940884"/>
                </a:lnTo>
                <a:lnTo>
                  <a:pt x="658619" y="965974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C112504-6130-4446-BDA5-36833F0E89C3}"/>
              </a:ext>
            </a:extLst>
          </p:cNvPr>
          <p:cNvSpPr/>
          <p:nvPr/>
        </p:nvSpPr>
        <p:spPr>
          <a:xfrm>
            <a:off x="2903498" y="2584295"/>
            <a:ext cx="620983" cy="727617"/>
          </a:xfrm>
          <a:custGeom>
            <a:avLst/>
            <a:gdLst>
              <a:gd name="connsiteX0" fmla="*/ 589621 w 620983"/>
              <a:gd name="connsiteY0" fmla="*/ 602166 h 727617"/>
              <a:gd name="connsiteX1" fmla="*/ 583348 w 620983"/>
              <a:gd name="connsiteY1" fmla="*/ 577076 h 727617"/>
              <a:gd name="connsiteX2" fmla="*/ 620984 w 620983"/>
              <a:gd name="connsiteY2" fmla="*/ 508077 h 727617"/>
              <a:gd name="connsiteX3" fmla="*/ 608438 w 620983"/>
              <a:gd name="connsiteY3" fmla="*/ 495532 h 727617"/>
              <a:gd name="connsiteX4" fmla="*/ 602166 w 620983"/>
              <a:gd name="connsiteY4" fmla="*/ 445352 h 727617"/>
              <a:gd name="connsiteX5" fmla="*/ 545713 w 620983"/>
              <a:gd name="connsiteY5" fmla="*/ 420262 h 727617"/>
              <a:gd name="connsiteX6" fmla="*/ 545713 w 620983"/>
              <a:gd name="connsiteY6" fmla="*/ 407716 h 727617"/>
              <a:gd name="connsiteX7" fmla="*/ 539440 w 620983"/>
              <a:gd name="connsiteY7" fmla="*/ 413989 h 727617"/>
              <a:gd name="connsiteX8" fmla="*/ 533168 w 620983"/>
              <a:gd name="connsiteY8" fmla="*/ 401444 h 727617"/>
              <a:gd name="connsiteX9" fmla="*/ 545713 w 620983"/>
              <a:gd name="connsiteY9" fmla="*/ 388899 h 727617"/>
              <a:gd name="connsiteX10" fmla="*/ 514350 w 620983"/>
              <a:gd name="connsiteY10" fmla="*/ 382626 h 727617"/>
              <a:gd name="connsiteX11" fmla="*/ 501805 w 620983"/>
              <a:gd name="connsiteY11" fmla="*/ 363809 h 727617"/>
              <a:gd name="connsiteX12" fmla="*/ 482987 w 620983"/>
              <a:gd name="connsiteY12" fmla="*/ 363809 h 727617"/>
              <a:gd name="connsiteX13" fmla="*/ 464170 w 620983"/>
              <a:gd name="connsiteY13" fmla="*/ 338718 h 727617"/>
              <a:gd name="connsiteX14" fmla="*/ 432807 w 620983"/>
              <a:gd name="connsiteY14" fmla="*/ 351263 h 727617"/>
              <a:gd name="connsiteX15" fmla="*/ 426534 w 620983"/>
              <a:gd name="connsiteY15" fmla="*/ 344991 h 727617"/>
              <a:gd name="connsiteX16" fmla="*/ 439079 w 620983"/>
              <a:gd name="connsiteY16" fmla="*/ 332446 h 727617"/>
              <a:gd name="connsiteX17" fmla="*/ 439079 w 620983"/>
              <a:gd name="connsiteY17" fmla="*/ 301083 h 727617"/>
              <a:gd name="connsiteX18" fmla="*/ 413989 w 620983"/>
              <a:gd name="connsiteY18" fmla="*/ 257175 h 727617"/>
              <a:gd name="connsiteX19" fmla="*/ 432807 w 620983"/>
              <a:gd name="connsiteY19" fmla="*/ 263448 h 727617"/>
              <a:gd name="connsiteX20" fmla="*/ 445352 w 620983"/>
              <a:gd name="connsiteY20" fmla="*/ 250902 h 727617"/>
              <a:gd name="connsiteX21" fmla="*/ 457897 w 620983"/>
              <a:gd name="connsiteY21" fmla="*/ 206995 h 727617"/>
              <a:gd name="connsiteX22" fmla="*/ 476715 w 620983"/>
              <a:gd name="connsiteY22" fmla="*/ 200722 h 727617"/>
              <a:gd name="connsiteX23" fmla="*/ 476715 w 620983"/>
              <a:gd name="connsiteY23" fmla="*/ 213267 h 727617"/>
              <a:gd name="connsiteX24" fmla="*/ 489260 w 620983"/>
              <a:gd name="connsiteY24" fmla="*/ 213267 h 727617"/>
              <a:gd name="connsiteX25" fmla="*/ 501805 w 620983"/>
              <a:gd name="connsiteY25" fmla="*/ 175632 h 727617"/>
              <a:gd name="connsiteX26" fmla="*/ 457897 w 620983"/>
              <a:gd name="connsiteY26" fmla="*/ 163087 h 727617"/>
              <a:gd name="connsiteX27" fmla="*/ 401444 w 620983"/>
              <a:gd name="connsiteY27" fmla="*/ 112906 h 727617"/>
              <a:gd name="connsiteX28" fmla="*/ 395171 w 620983"/>
              <a:gd name="connsiteY28" fmla="*/ 75271 h 727617"/>
              <a:gd name="connsiteX29" fmla="*/ 407716 w 620983"/>
              <a:gd name="connsiteY29" fmla="*/ 75271 h 727617"/>
              <a:gd name="connsiteX30" fmla="*/ 407716 w 620983"/>
              <a:gd name="connsiteY30" fmla="*/ 56453 h 727617"/>
              <a:gd name="connsiteX31" fmla="*/ 388899 w 620983"/>
              <a:gd name="connsiteY31" fmla="*/ 37635 h 727617"/>
              <a:gd name="connsiteX32" fmla="*/ 376354 w 620983"/>
              <a:gd name="connsiteY32" fmla="*/ 37635 h 727617"/>
              <a:gd name="connsiteX33" fmla="*/ 351263 w 620983"/>
              <a:gd name="connsiteY33" fmla="*/ 68998 h 727617"/>
              <a:gd name="connsiteX34" fmla="*/ 319901 w 620983"/>
              <a:gd name="connsiteY34" fmla="*/ 62726 h 727617"/>
              <a:gd name="connsiteX35" fmla="*/ 313628 w 620983"/>
              <a:gd name="connsiteY35" fmla="*/ 56453 h 727617"/>
              <a:gd name="connsiteX36" fmla="*/ 326173 w 620983"/>
              <a:gd name="connsiteY36" fmla="*/ 43908 h 727617"/>
              <a:gd name="connsiteX37" fmla="*/ 332446 w 620983"/>
              <a:gd name="connsiteY37" fmla="*/ 50180 h 727617"/>
              <a:gd name="connsiteX38" fmla="*/ 326173 w 620983"/>
              <a:gd name="connsiteY38" fmla="*/ 37635 h 727617"/>
              <a:gd name="connsiteX39" fmla="*/ 338718 w 620983"/>
              <a:gd name="connsiteY39" fmla="*/ 12545 h 727617"/>
              <a:gd name="connsiteX40" fmla="*/ 332446 w 620983"/>
              <a:gd name="connsiteY40" fmla="*/ 18818 h 727617"/>
              <a:gd name="connsiteX41" fmla="*/ 319901 w 620983"/>
              <a:gd name="connsiteY41" fmla="*/ 0 h 727617"/>
              <a:gd name="connsiteX42" fmla="*/ 301083 w 620983"/>
              <a:gd name="connsiteY42" fmla="*/ 18818 h 727617"/>
              <a:gd name="connsiteX43" fmla="*/ 307356 w 620983"/>
              <a:gd name="connsiteY43" fmla="*/ 31363 h 727617"/>
              <a:gd name="connsiteX44" fmla="*/ 250902 w 620983"/>
              <a:gd name="connsiteY44" fmla="*/ 87816 h 727617"/>
              <a:gd name="connsiteX45" fmla="*/ 219540 w 620983"/>
              <a:gd name="connsiteY45" fmla="*/ 156814 h 727617"/>
              <a:gd name="connsiteX46" fmla="*/ 175632 w 620983"/>
              <a:gd name="connsiteY46" fmla="*/ 194449 h 727617"/>
              <a:gd name="connsiteX47" fmla="*/ 150541 w 620983"/>
              <a:gd name="connsiteY47" fmla="*/ 194449 h 727617"/>
              <a:gd name="connsiteX48" fmla="*/ 119179 w 620983"/>
              <a:gd name="connsiteY48" fmla="*/ 213267 h 727617"/>
              <a:gd name="connsiteX49" fmla="*/ 100361 w 620983"/>
              <a:gd name="connsiteY49" fmla="*/ 232085 h 727617"/>
              <a:gd name="connsiteX50" fmla="*/ 100361 w 620983"/>
              <a:gd name="connsiteY50" fmla="*/ 257175 h 727617"/>
              <a:gd name="connsiteX51" fmla="*/ 87816 w 620983"/>
              <a:gd name="connsiteY51" fmla="*/ 250902 h 727617"/>
              <a:gd name="connsiteX52" fmla="*/ 68998 w 620983"/>
              <a:gd name="connsiteY52" fmla="*/ 269720 h 727617"/>
              <a:gd name="connsiteX53" fmla="*/ 43908 w 620983"/>
              <a:gd name="connsiteY53" fmla="*/ 275993 h 727617"/>
              <a:gd name="connsiteX54" fmla="*/ 43908 w 620983"/>
              <a:gd name="connsiteY54" fmla="*/ 301083 h 727617"/>
              <a:gd name="connsiteX55" fmla="*/ 25090 w 620983"/>
              <a:gd name="connsiteY55" fmla="*/ 319901 h 727617"/>
              <a:gd name="connsiteX56" fmla="*/ 31363 w 620983"/>
              <a:gd name="connsiteY56" fmla="*/ 344991 h 727617"/>
              <a:gd name="connsiteX57" fmla="*/ 0 w 620983"/>
              <a:gd name="connsiteY57" fmla="*/ 395171 h 727617"/>
              <a:gd name="connsiteX58" fmla="*/ 12545 w 620983"/>
              <a:gd name="connsiteY58" fmla="*/ 413989 h 727617"/>
              <a:gd name="connsiteX59" fmla="*/ 0 w 620983"/>
              <a:gd name="connsiteY59" fmla="*/ 451624 h 727617"/>
              <a:gd name="connsiteX60" fmla="*/ 6273 w 620983"/>
              <a:gd name="connsiteY60" fmla="*/ 476715 h 727617"/>
              <a:gd name="connsiteX61" fmla="*/ 18818 w 620983"/>
              <a:gd name="connsiteY61" fmla="*/ 489260 h 727617"/>
              <a:gd name="connsiteX62" fmla="*/ 25090 w 620983"/>
              <a:gd name="connsiteY62" fmla="*/ 482987 h 727617"/>
              <a:gd name="connsiteX63" fmla="*/ 31363 w 620983"/>
              <a:gd name="connsiteY63" fmla="*/ 501805 h 727617"/>
              <a:gd name="connsiteX64" fmla="*/ 43908 w 620983"/>
              <a:gd name="connsiteY64" fmla="*/ 495532 h 727617"/>
              <a:gd name="connsiteX65" fmla="*/ 50180 w 620983"/>
              <a:gd name="connsiteY65" fmla="*/ 508077 h 727617"/>
              <a:gd name="connsiteX66" fmla="*/ 75271 w 620983"/>
              <a:gd name="connsiteY66" fmla="*/ 514350 h 727617"/>
              <a:gd name="connsiteX67" fmla="*/ 81543 w 620983"/>
              <a:gd name="connsiteY67" fmla="*/ 539440 h 727617"/>
              <a:gd name="connsiteX68" fmla="*/ 56453 w 620983"/>
              <a:gd name="connsiteY68" fmla="*/ 564531 h 727617"/>
              <a:gd name="connsiteX69" fmla="*/ 62726 w 620983"/>
              <a:gd name="connsiteY69" fmla="*/ 589621 h 727617"/>
              <a:gd name="connsiteX70" fmla="*/ 87816 w 620983"/>
              <a:gd name="connsiteY70" fmla="*/ 595893 h 727617"/>
              <a:gd name="connsiteX71" fmla="*/ 94088 w 620983"/>
              <a:gd name="connsiteY71" fmla="*/ 608438 h 727617"/>
              <a:gd name="connsiteX72" fmla="*/ 75271 w 620983"/>
              <a:gd name="connsiteY72" fmla="*/ 639801 h 727617"/>
              <a:gd name="connsiteX73" fmla="*/ 75271 w 620983"/>
              <a:gd name="connsiteY73" fmla="*/ 671164 h 727617"/>
              <a:gd name="connsiteX74" fmla="*/ 87816 w 620983"/>
              <a:gd name="connsiteY74" fmla="*/ 689982 h 727617"/>
              <a:gd name="connsiteX75" fmla="*/ 94088 w 620983"/>
              <a:gd name="connsiteY75" fmla="*/ 683709 h 727617"/>
              <a:gd name="connsiteX76" fmla="*/ 100361 w 620983"/>
              <a:gd name="connsiteY76" fmla="*/ 721345 h 727617"/>
              <a:gd name="connsiteX77" fmla="*/ 112906 w 620983"/>
              <a:gd name="connsiteY77" fmla="*/ 727617 h 727617"/>
              <a:gd name="connsiteX78" fmla="*/ 163087 w 620983"/>
              <a:gd name="connsiteY78" fmla="*/ 727617 h 727617"/>
              <a:gd name="connsiteX79" fmla="*/ 188177 w 620983"/>
              <a:gd name="connsiteY79" fmla="*/ 715072 h 727617"/>
              <a:gd name="connsiteX80" fmla="*/ 206995 w 620983"/>
              <a:gd name="connsiteY80" fmla="*/ 721345 h 727617"/>
              <a:gd name="connsiteX81" fmla="*/ 225812 w 620983"/>
              <a:gd name="connsiteY81" fmla="*/ 708799 h 727617"/>
              <a:gd name="connsiteX82" fmla="*/ 232085 w 620983"/>
              <a:gd name="connsiteY82" fmla="*/ 677437 h 727617"/>
              <a:gd name="connsiteX83" fmla="*/ 275993 w 620983"/>
              <a:gd name="connsiteY83" fmla="*/ 658619 h 727617"/>
              <a:gd name="connsiteX84" fmla="*/ 313628 w 620983"/>
              <a:gd name="connsiteY84" fmla="*/ 677437 h 727617"/>
              <a:gd name="connsiteX85" fmla="*/ 301083 w 620983"/>
              <a:gd name="connsiteY85" fmla="*/ 696254 h 727617"/>
              <a:gd name="connsiteX86" fmla="*/ 332446 w 620983"/>
              <a:gd name="connsiteY86" fmla="*/ 696254 h 727617"/>
              <a:gd name="connsiteX87" fmla="*/ 376354 w 620983"/>
              <a:gd name="connsiteY87" fmla="*/ 664891 h 727617"/>
              <a:gd name="connsiteX88" fmla="*/ 382626 w 620983"/>
              <a:gd name="connsiteY88" fmla="*/ 671164 h 727617"/>
              <a:gd name="connsiteX89" fmla="*/ 426534 w 620983"/>
              <a:gd name="connsiteY89" fmla="*/ 652346 h 727617"/>
              <a:gd name="connsiteX90" fmla="*/ 426534 w 620983"/>
              <a:gd name="connsiteY90" fmla="*/ 639801 h 727617"/>
              <a:gd name="connsiteX91" fmla="*/ 382626 w 620983"/>
              <a:gd name="connsiteY91" fmla="*/ 627256 h 727617"/>
              <a:gd name="connsiteX92" fmla="*/ 382626 w 620983"/>
              <a:gd name="connsiteY92" fmla="*/ 602166 h 727617"/>
              <a:gd name="connsiteX93" fmla="*/ 445352 w 620983"/>
              <a:gd name="connsiteY93" fmla="*/ 564531 h 727617"/>
              <a:gd name="connsiteX94" fmla="*/ 508077 w 620983"/>
              <a:gd name="connsiteY94" fmla="*/ 545713 h 727617"/>
              <a:gd name="connsiteX95" fmla="*/ 520623 w 620983"/>
              <a:gd name="connsiteY95" fmla="*/ 551985 h 727617"/>
              <a:gd name="connsiteX96" fmla="*/ 520623 w 620983"/>
              <a:gd name="connsiteY96" fmla="*/ 583348 h 727617"/>
              <a:gd name="connsiteX97" fmla="*/ 539440 w 620983"/>
              <a:gd name="connsiteY97" fmla="*/ 589621 h 727617"/>
              <a:gd name="connsiteX98" fmla="*/ 545713 w 620983"/>
              <a:gd name="connsiteY98" fmla="*/ 608438 h 727617"/>
              <a:gd name="connsiteX99" fmla="*/ 577076 w 620983"/>
              <a:gd name="connsiteY99" fmla="*/ 608438 h 727617"/>
              <a:gd name="connsiteX100" fmla="*/ 514350 w 620983"/>
              <a:gd name="connsiteY100" fmla="*/ 702527 h 727617"/>
              <a:gd name="connsiteX101" fmla="*/ 526895 w 620983"/>
              <a:gd name="connsiteY101" fmla="*/ 702527 h 727617"/>
              <a:gd name="connsiteX102" fmla="*/ 514350 w 620983"/>
              <a:gd name="connsiteY102" fmla="*/ 696254 h 727617"/>
              <a:gd name="connsiteX103" fmla="*/ 489260 w 620983"/>
              <a:gd name="connsiteY103" fmla="*/ 664891 h 727617"/>
              <a:gd name="connsiteX104" fmla="*/ 495532 w 620983"/>
              <a:gd name="connsiteY104" fmla="*/ 658619 h 727617"/>
              <a:gd name="connsiteX105" fmla="*/ 476715 w 620983"/>
              <a:gd name="connsiteY105" fmla="*/ 646074 h 727617"/>
              <a:gd name="connsiteX106" fmla="*/ 476715 w 620983"/>
              <a:gd name="connsiteY106" fmla="*/ 639801 h 72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20983" h="727617">
                <a:moveTo>
                  <a:pt x="589621" y="602166"/>
                </a:moveTo>
                <a:lnTo>
                  <a:pt x="583348" y="577076"/>
                </a:lnTo>
                <a:lnTo>
                  <a:pt x="620984" y="508077"/>
                </a:lnTo>
                <a:lnTo>
                  <a:pt x="608438" y="495532"/>
                </a:lnTo>
                <a:lnTo>
                  <a:pt x="602166" y="445352"/>
                </a:lnTo>
                <a:lnTo>
                  <a:pt x="545713" y="420262"/>
                </a:lnTo>
                <a:lnTo>
                  <a:pt x="545713" y="407716"/>
                </a:lnTo>
                <a:lnTo>
                  <a:pt x="539440" y="413989"/>
                </a:lnTo>
                <a:lnTo>
                  <a:pt x="533168" y="401444"/>
                </a:lnTo>
                <a:lnTo>
                  <a:pt x="545713" y="388899"/>
                </a:lnTo>
                <a:lnTo>
                  <a:pt x="514350" y="382626"/>
                </a:lnTo>
                <a:lnTo>
                  <a:pt x="501805" y="363809"/>
                </a:lnTo>
                <a:lnTo>
                  <a:pt x="482987" y="363809"/>
                </a:lnTo>
                <a:lnTo>
                  <a:pt x="464170" y="338718"/>
                </a:lnTo>
                <a:lnTo>
                  <a:pt x="432807" y="351263"/>
                </a:lnTo>
                <a:lnTo>
                  <a:pt x="426534" y="344991"/>
                </a:lnTo>
                <a:lnTo>
                  <a:pt x="439079" y="332446"/>
                </a:lnTo>
                <a:lnTo>
                  <a:pt x="439079" y="301083"/>
                </a:lnTo>
                <a:lnTo>
                  <a:pt x="413989" y="257175"/>
                </a:lnTo>
                <a:lnTo>
                  <a:pt x="432807" y="263448"/>
                </a:lnTo>
                <a:lnTo>
                  <a:pt x="445352" y="250902"/>
                </a:lnTo>
                <a:lnTo>
                  <a:pt x="457897" y="206995"/>
                </a:lnTo>
                <a:lnTo>
                  <a:pt x="476715" y="200722"/>
                </a:lnTo>
                <a:lnTo>
                  <a:pt x="476715" y="213267"/>
                </a:lnTo>
                <a:lnTo>
                  <a:pt x="489260" y="213267"/>
                </a:lnTo>
                <a:lnTo>
                  <a:pt x="501805" y="175632"/>
                </a:lnTo>
                <a:lnTo>
                  <a:pt x="457897" y="163087"/>
                </a:lnTo>
                <a:lnTo>
                  <a:pt x="401444" y="112906"/>
                </a:lnTo>
                <a:lnTo>
                  <a:pt x="395171" y="75271"/>
                </a:lnTo>
                <a:lnTo>
                  <a:pt x="407716" y="75271"/>
                </a:lnTo>
                <a:lnTo>
                  <a:pt x="407716" y="56453"/>
                </a:lnTo>
                <a:lnTo>
                  <a:pt x="388899" y="37635"/>
                </a:lnTo>
                <a:lnTo>
                  <a:pt x="376354" y="37635"/>
                </a:lnTo>
                <a:lnTo>
                  <a:pt x="351263" y="68998"/>
                </a:lnTo>
                <a:lnTo>
                  <a:pt x="319901" y="62726"/>
                </a:lnTo>
                <a:lnTo>
                  <a:pt x="313628" y="56453"/>
                </a:lnTo>
                <a:lnTo>
                  <a:pt x="326173" y="43908"/>
                </a:lnTo>
                <a:lnTo>
                  <a:pt x="332446" y="50180"/>
                </a:lnTo>
                <a:lnTo>
                  <a:pt x="326173" y="37635"/>
                </a:lnTo>
                <a:lnTo>
                  <a:pt x="338718" y="12545"/>
                </a:lnTo>
                <a:lnTo>
                  <a:pt x="332446" y="18818"/>
                </a:lnTo>
                <a:lnTo>
                  <a:pt x="319901" y="0"/>
                </a:lnTo>
                <a:lnTo>
                  <a:pt x="301083" y="18818"/>
                </a:lnTo>
                <a:lnTo>
                  <a:pt x="307356" y="31363"/>
                </a:lnTo>
                <a:lnTo>
                  <a:pt x="250902" y="87816"/>
                </a:lnTo>
                <a:lnTo>
                  <a:pt x="219540" y="156814"/>
                </a:lnTo>
                <a:lnTo>
                  <a:pt x="175632" y="194449"/>
                </a:lnTo>
                <a:lnTo>
                  <a:pt x="150541" y="194449"/>
                </a:lnTo>
                <a:lnTo>
                  <a:pt x="119179" y="213267"/>
                </a:lnTo>
                <a:lnTo>
                  <a:pt x="100361" y="232085"/>
                </a:lnTo>
                <a:lnTo>
                  <a:pt x="100361" y="257175"/>
                </a:lnTo>
                <a:lnTo>
                  <a:pt x="87816" y="250902"/>
                </a:lnTo>
                <a:lnTo>
                  <a:pt x="68998" y="269720"/>
                </a:lnTo>
                <a:lnTo>
                  <a:pt x="43908" y="275993"/>
                </a:lnTo>
                <a:lnTo>
                  <a:pt x="43908" y="301083"/>
                </a:lnTo>
                <a:lnTo>
                  <a:pt x="25090" y="319901"/>
                </a:lnTo>
                <a:lnTo>
                  <a:pt x="31363" y="344991"/>
                </a:lnTo>
                <a:lnTo>
                  <a:pt x="0" y="395171"/>
                </a:lnTo>
                <a:lnTo>
                  <a:pt x="12545" y="413989"/>
                </a:lnTo>
                <a:lnTo>
                  <a:pt x="0" y="451624"/>
                </a:lnTo>
                <a:lnTo>
                  <a:pt x="6273" y="476715"/>
                </a:lnTo>
                <a:lnTo>
                  <a:pt x="18818" y="489260"/>
                </a:lnTo>
                <a:lnTo>
                  <a:pt x="25090" y="482987"/>
                </a:lnTo>
                <a:lnTo>
                  <a:pt x="31363" y="501805"/>
                </a:lnTo>
                <a:lnTo>
                  <a:pt x="43908" y="495532"/>
                </a:lnTo>
                <a:lnTo>
                  <a:pt x="50180" y="508077"/>
                </a:lnTo>
                <a:lnTo>
                  <a:pt x="75271" y="514350"/>
                </a:lnTo>
                <a:lnTo>
                  <a:pt x="81543" y="539440"/>
                </a:lnTo>
                <a:lnTo>
                  <a:pt x="56453" y="564531"/>
                </a:lnTo>
                <a:lnTo>
                  <a:pt x="62726" y="589621"/>
                </a:lnTo>
                <a:lnTo>
                  <a:pt x="87816" y="595893"/>
                </a:lnTo>
                <a:lnTo>
                  <a:pt x="94088" y="608438"/>
                </a:lnTo>
                <a:lnTo>
                  <a:pt x="75271" y="639801"/>
                </a:lnTo>
                <a:lnTo>
                  <a:pt x="75271" y="671164"/>
                </a:lnTo>
                <a:lnTo>
                  <a:pt x="87816" y="689982"/>
                </a:lnTo>
                <a:lnTo>
                  <a:pt x="94088" y="683709"/>
                </a:lnTo>
                <a:lnTo>
                  <a:pt x="100361" y="721345"/>
                </a:lnTo>
                <a:lnTo>
                  <a:pt x="112906" y="727617"/>
                </a:lnTo>
                <a:lnTo>
                  <a:pt x="163087" y="727617"/>
                </a:lnTo>
                <a:lnTo>
                  <a:pt x="188177" y="715072"/>
                </a:lnTo>
                <a:lnTo>
                  <a:pt x="206995" y="721345"/>
                </a:lnTo>
                <a:lnTo>
                  <a:pt x="225812" y="708799"/>
                </a:lnTo>
                <a:lnTo>
                  <a:pt x="232085" y="677437"/>
                </a:lnTo>
                <a:lnTo>
                  <a:pt x="275993" y="658619"/>
                </a:lnTo>
                <a:lnTo>
                  <a:pt x="313628" y="677437"/>
                </a:lnTo>
                <a:lnTo>
                  <a:pt x="301083" y="696254"/>
                </a:lnTo>
                <a:lnTo>
                  <a:pt x="332446" y="696254"/>
                </a:lnTo>
                <a:lnTo>
                  <a:pt x="376354" y="664891"/>
                </a:lnTo>
                <a:lnTo>
                  <a:pt x="382626" y="671164"/>
                </a:lnTo>
                <a:lnTo>
                  <a:pt x="426534" y="652346"/>
                </a:lnTo>
                <a:lnTo>
                  <a:pt x="426534" y="639801"/>
                </a:lnTo>
                <a:lnTo>
                  <a:pt x="382626" y="627256"/>
                </a:lnTo>
                <a:lnTo>
                  <a:pt x="382626" y="602166"/>
                </a:lnTo>
                <a:lnTo>
                  <a:pt x="445352" y="564531"/>
                </a:lnTo>
                <a:lnTo>
                  <a:pt x="508077" y="545713"/>
                </a:lnTo>
                <a:lnTo>
                  <a:pt x="520623" y="551985"/>
                </a:lnTo>
                <a:lnTo>
                  <a:pt x="520623" y="583348"/>
                </a:lnTo>
                <a:lnTo>
                  <a:pt x="539440" y="589621"/>
                </a:lnTo>
                <a:lnTo>
                  <a:pt x="545713" y="608438"/>
                </a:lnTo>
                <a:lnTo>
                  <a:pt x="577076" y="608438"/>
                </a:lnTo>
                <a:close/>
                <a:moveTo>
                  <a:pt x="514350" y="702527"/>
                </a:moveTo>
                <a:lnTo>
                  <a:pt x="526895" y="702527"/>
                </a:lnTo>
                <a:lnTo>
                  <a:pt x="514350" y="696254"/>
                </a:lnTo>
                <a:close/>
                <a:moveTo>
                  <a:pt x="489260" y="664891"/>
                </a:moveTo>
                <a:lnTo>
                  <a:pt x="495532" y="658619"/>
                </a:lnTo>
                <a:close/>
                <a:moveTo>
                  <a:pt x="476715" y="646074"/>
                </a:moveTo>
                <a:lnTo>
                  <a:pt x="476715" y="639801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B89422A-6622-47A9-AA03-552C77BB3AF4}"/>
              </a:ext>
            </a:extLst>
          </p:cNvPr>
          <p:cNvSpPr/>
          <p:nvPr/>
        </p:nvSpPr>
        <p:spPr>
          <a:xfrm>
            <a:off x="3273579" y="1016154"/>
            <a:ext cx="1141606" cy="1097698"/>
          </a:xfrm>
          <a:custGeom>
            <a:avLst/>
            <a:gdLst>
              <a:gd name="connsiteX0" fmla="*/ 608438 w 1141606"/>
              <a:gd name="connsiteY0" fmla="*/ 169359 h 1097698"/>
              <a:gd name="connsiteX1" fmla="*/ 558258 w 1141606"/>
              <a:gd name="connsiteY1" fmla="*/ 169359 h 1097698"/>
              <a:gd name="connsiteX2" fmla="*/ 539440 w 1141606"/>
              <a:gd name="connsiteY2" fmla="*/ 188177 h 1097698"/>
              <a:gd name="connsiteX3" fmla="*/ 501805 w 1141606"/>
              <a:gd name="connsiteY3" fmla="*/ 194449 h 1097698"/>
              <a:gd name="connsiteX4" fmla="*/ 489260 w 1141606"/>
              <a:gd name="connsiteY4" fmla="*/ 188177 h 1097698"/>
              <a:gd name="connsiteX5" fmla="*/ 489260 w 1141606"/>
              <a:gd name="connsiteY5" fmla="*/ 163087 h 1097698"/>
              <a:gd name="connsiteX6" fmla="*/ 464170 w 1141606"/>
              <a:gd name="connsiteY6" fmla="*/ 150541 h 1097698"/>
              <a:gd name="connsiteX7" fmla="*/ 451624 w 1141606"/>
              <a:gd name="connsiteY7" fmla="*/ 75271 h 1097698"/>
              <a:gd name="connsiteX8" fmla="*/ 420262 w 1141606"/>
              <a:gd name="connsiteY8" fmla="*/ 50180 h 1097698"/>
              <a:gd name="connsiteX9" fmla="*/ 420262 w 1141606"/>
              <a:gd name="connsiteY9" fmla="*/ 37635 h 1097698"/>
              <a:gd name="connsiteX10" fmla="*/ 332446 w 1141606"/>
              <a:gd name="connsiteY10" fmla="*/ 37635 h 1097698"/>
              <a:gd name="connsiteX11" fmla="*/ 301083 w 1141606"/>
              <a:gd name="connsiteY11" fmla="*/ 25090 h 1097698"/>
              <a:gd name="connsiteX12" fmla="*/ 294810 w 1141606"/>
              <a:gd name="connsiteY12" fmla="*/ 6273 h 1097698"/>
              <a:gd name="connsiteX13" fmla="*/ 275993 w 1141606"/>
              <a:gd name="connsiteY13" fmla="*/ 31363 h 1097698"/>
              <a:gd name="connsiteX14" fmla="*/ 250902 w 1141606"/>
              <a:gd name="connsiteY14" fmla="*/ 0 h 1097698"/>
              <a:gd name="connsiteX15" fmla="*/ 219540 w 1141606"/>
              <a:gd name="connsiteY15" fmla="*/ 12545 h 1097698"/>
              <a:gd name="connsiteX16" fmla="*/ 213267 w 1141606"/>
              <a:gd name="connsiteY16" fmla="*/ 25090 h 1097698"/>
              <a:gd name="connsiteX17" fmla="*/ 188177 w 1141606"/>
              <a:gd name="connsiteY17" fmla="*/ 25090 h 1097698"/>
              <a:gd name="connsiteX18" fmla="*/ 181904 w 1141606"/>
              <a:gd name="connsiteY18" fmla="*/ 6273 h 1097698"/>
              <a:gd name="connsiteX19" fmla="*/ 156814 w 1141606"/>
              <a:gd name="connsiteY19" fmla="*/ 6273 h 1097698"/>
              <a:gd name="connsiteX20" fmla="*/ 137996 w 1141606"/>
              <a:gd name="connsiteY20" fmla="*/ 43908 h 1097698"/>
              <a:gd name="connsiteX21" fmla="*/ 144269 w 1141606"/>
              <a:gd name="connsiteY21" fmla="*/ 56453 h 1097698"/>
              <a:gd name="connsiteX22" fmla="*/ 125451 w 1141606"/>
              <a:gd name="connsiteY22" fmla="*/ 87816 h 1097698"/>
              <a:gd name="connsiteX23" fmla="*/ 131724 w 1141606"/>
              <a:gd name="connsiteY23" fmla="*/ 106634 h 1097698"/>
              <a:gd name="connsiteX24" fmla="*/ 106634 w 1141606"/>
              <a:gd name="connsiteY24" fmla="*/ 144269 h 1097698"/>
              <a:gd name="connsiteX25" fmla="*/ 119179 w 1141606"/>
              <a:gd name="connsiteY25" fmla="*/ 163087 h 1097698"/>
              <a:gd name="connsiteX26" fmla="*/ 137996 w 1141606"/>
              <a:gd name="connsiteY26" fmla="*/ 169359 h 1097698"/>
              <a:gd name="connsiteX27" fmla="*/ 137996 w 1141606"/>
              <a:gd name="connsiteY27" fmla="*/ 206995 h 1097698"/>
              <a:gd name="connsiteX28" fmla="*/ 125451 w 1141606"/>
              <a:gd name="connsiteY28" fmla="*/ 225812 h 1097698"/>
              <a:gd name="connsiteX29" fmla="*/ 119179 w 1141606"/>
              <a:gd name="connsiteY29" fmla="*/ 219540 h 1097698"/>
              <a:gd name="connsiteX30" fmla="*/ 94088 w 1141606"/>
              <a:gd name="connsiteY30" fmla="*/ 232085 h 1097698"/>
              <a:gd name="connsiteX31" fmla="*/ 50180 w 1141606"/>
              <a:gd name="connsiteY31" fmla="*/ 294810 h 1097698"/>
              <a:gd name="connsiteX32" fmla="*/ 37635 w 1141606"/>
              <a:gd name="connsiteY32" fmla="*/ 288538 h 1097698"/>
              <a:gd name="connsiteX33" fmla="*/ 18818 w 1141606"/>
              <a:gd name="connsiteY33" fmla="*/ 301083 h 1097698"/>
              <a:gd name="connsiteX34" fmla="*/ 6273 w 1141606"/>
              <a:gd name="connsiteY34" fmla="*/ 319901 h 1097698"/>
              <a:gd name="connsiteX35" fmla="*/ 12545 w 1141606"/>
              <a:gd name="connsiteY35" fmla="*/ 344991 h 1097698"/>
              <a:gd name="connsiteX36" fmla="*/ 0 w 1141606"/>
              <a:gd name="connsiteY36" fmla="*/ 357536 h 1097698"/>
              <a:gd name="connsiteX37" fmla="*/ 43908 w 1141606"/>
              <a:gd name="connsiteY37" fmla="*/ 413989 h 1097698"/>
              <a:gd name="connsiteX38" fmla="*/ 31363 w 1141606"/>
              <a:gd name="connsiteY38" fmla="*/ 451624 h 1097698"/>
              <a:gd name="connsiteX39" fmla="*/ 75271 w 1141606"/>
              <a:gd name="connsiteY39" fmla="*/ 508077 h 1097698"/>
              <a:gd name="connsiteX40" fmla="*/ 68998 w 1141606"/>
              <a:gd name="connsiteY40" fmla="*/ 551985 h 1097698"/>
              <a:gd name="connsiteX41" fmla="*/ 31363 w 1141606"/>
              <a:gd name="connsiteY41" fmla="*/ 589621 h 1097698"/>
              <a:gd name="connsiteX42" fmla="*/ 25090 w 1141606"/>
              <a:gd name="connsiteY42" fmla="*/ 583348 h 1097698"/>
              <a:gd name="connsiteX43" fmla="*/ 6273 w 1141606"/>
              <a:gd name="connsiteY43" fmla="*/ 595893 h 1097698"/>
              <a:gd name="connsiteX44" fmla="*/ 43908 w 1141606"/>
              <a:gd name="connsiteY44" fmla="*/ 633529 h 1097698"/>
              <a:gd name="connsiteX45" fmla="*/ 56453 w 1141606"/>
              <a:gd name="connsiteY45" fmla="*/ 633529 h 1097698"/>
              <a:gd name="connsiteX46" fmla="*/ 68998 w 1141606"/>
              <a:gd name="connsiteY46" fmla="*/ 627256 h 1097698"/>
              <a:gd name="connsiteX47" fmla="*/ 62726 w 1141606"/>
              <a:gd name="connsiteY47" fmla="*/ 614711 h 1097698"/>
              <a:gd name="connsiteX48" fmla="*/ 81543 w 1141606"/>
              <a:gd name="connsiteY48" fmla="*/ 589621 h 1097698"/>
              <a:gd name="connsiteX49" fmla="*/ 100361 w 1141606"/>
              <a:gd name="connsiteY49" fmla="*/ 608438 h 1097698"/>
              <a:gd name="connsiteX50" fmla="*/ 112906 w 1141606"/>
              <a:gd name="connsiteY50" fmla="*/ 608438 h 1097698"/>
              <a:gd name="connsiteX51" fmla="*/ 112906 w 1141606"/>
              <a:gd name="connsiteY51" fmla="*/ 620984 h 1097698"/>
              <a:gd name="connsiteX52" fmla="*/ 131724 w 1141606"/>
              <a:gd name="connsiteY52" fmla="*/ 633529 h 1097698"/>
              <a:gd name="connsiteX53" fmla="*/ 163087 w 1141606"/>
              <a:gd name="connsiteY53" fmla="*/ 608438 h 1097698"/>
              <a:gd name="connsiteX54" fmla="*/ 163087 w 1141606"/>
              <a:gd name="connsiteY54" fmla="*/ 595893 h 1097698"/>
              <a:gd name="connsiteX55" fmla="*/ 188177 w 1141606"/>
              <a:gd name="connsiteY55" fmla="*/ 589621 h 1097698"/>
              <a:gd name="connsiteX56" fmla="*/ 188177 w 1141606"/>
              <a:gd name="connsiteY56" fmla="*/ 551985 h 1097698"/>
              <a:gd name="connsiteX57" fmla="*/ 206995 w 1141606"/>
              <a:gd name="connsiteY57" fmla="*/ 545713 h 1097698"/>
              <a:gd name="connsiteX58" fmla="*/ 206995 w 1141606"/>
              <a:gd name="connsiteY58" fmla="*/ 508077 h 1097698"/>
              <a:gd name="connsiteX59" fmla="*/ 257175 w 1141606"/>
              <a:gd name="connsiteY59" fmla="*/ 533168 h 1097698"/>
              <a:gd name="connsiteX60" fmla="*/ 269720 w 1141606"/>
              <a:gd name="connsiteY60" fmla="*/ 558258 h 1097698"/>
              <a:gd name="connsiteX61" fmla="*/ 294810 w 1141606"/>
              <a:gd name="connsiteY61" fmla="*/ 570803 h 1097698"/>
              <a:gd name="connsiteX62" fmla="*/ 301083 w 1141606"/>
              <a:gd name="connsiteY62" fmla="*/ 620984 h 1097698"/>
              <a:gd name="connsiteX63" fmla="*/ 288538 w 1141606"/>
              <a:gd name="connsiteY63" fmla="*/ 633529 h 1097698"/>
              <a:gd name="connsiteX64" fmla="*/ 282265 w 1141606"/>
              <a:gd name="connsiteY64" fmla="*/ 664891 h 1097698"/>
              <a:gd name="connsiteX65" fmla="*/ 319901 w 1141606"/>
              <a:gd name="connsiteY65" fmla="*/ 677437 h 1097698"/>
              <a:gd name="connsiteX66" fmla="*/ 338718 w 1141606"/>
              <a:gd name="connsiteY66" fmla="*/ 740162 h 1097698"/>
              <a:gd name="connsiteX67" fmla="*/ 332446 w 1141606"/>
              <a:gd name="connsiteY67" fmla="*/ 765252 h 1097698"/>
              <a:gd name="connsiteX68" fmla="*/ 363809 w 1141606"/>
              <a:gd name="connsiteY68" fmla="*/ 765252 h 1097698"/>
              <a:gd name="connsiteX69" fmla="*/ 407716 w 1141606"/>
              <a:gd name="connsiteY69" fmla="*/ 790343 h 1097698"/>
              <a:gd name="connsiteX70" fmla="*/ 420262 w 1141606"/>
              <a:gd name="connsiteY70" fmla="*/ 784070 h 1097698"/>
              <a:gd name="connsiteX71" fmla="*/ 439079 w 1141606"/>
              <a:gd name="connsiteY71" fmla="*/ 802888 h 1097698"/>
              <a:gd name="connsiteX72" fmla="*/ 426534 w 1141606"/>
              <a:gd name="connsiteY72" fmla="*/ 853068 h 1097698"/>
              <a:gd name="connsiteX73" fmla="*/ 413989 w 1141606"/>
              <a:gd name="connsiteY73" fmla="*/ 865613 h 1097698"/>
              <a:gd name="connsiteX74" fmla="*/ 445352 w 1141606"/>
              <a:gd name="connsiteY74" fmla="*/ 871886 h 1097698"/>
              <a:gd name="connsiteX75" fmla="*/ 439079 w 1141606"/>
              <a:gd name="connsiteY75" fmla="*/ 896976 h 1097698"/>
              <a:gd name="connsiteX76" fmla="*/ 457897 w 1141606"/>
              <a:gd name="connsiteY76" fmla="*/ 903249 h 1097698"/>
              <a:gd name="connsiteX77" fmla="*/ 457897 w 1141606"/>
              <a:gd name="connsiteY77" fmla="*/ 922066 h 1097698"/>
              <a:gd name="connsiteX78" fmla="*/ 445352 w 1141606"/>
              <a:gd name="connsiteY78" fmla="*/ 928339 h 1097698"/>
              <a:gd name="connsiteX79" fmla="*/ 457897 w 1141606"/>
              <a:gd name="connsiteY79" fmla="*/ 953429 h 1097698"/>
              <a:gd name="connsiteX80" fmla="*/ 489260 w 1141606"/>
              <a:gd name="connsiteY80" fmla="*/ 953429 h 1097698"/>
              <a:gd name="connsiteX81" fmla="*/ 470442 w 1141606"/>
              <a:gd name="connsiteY81" fmla="*/ 997337 h 1097698"/>
              <a:gd name="connsiteX82" fmla="*/ 482987 w 1141606"/>
              <a:gd name="connsiteY82" fmla="*/ 997337 h 1097698"/>
              <a:gd name="connsiteX83" fmla="*/ 501805 w 1141606"/>
              <a:gd name="connsiteY83" fmla="*/ 1034973 h 1097698"/>
              <a:gd name="connsiteX84" fmla="*/ 514350 w 1141606"/>
              <a:gd name="connsiteY84" fmla="*/ 1034973 h 1097698"/>
              <a:gd name="connsiteX85" fmla="*/ 514350 w 1141606"/>
              <a:gd name="connsiteY85" fmla="*/ 1022427 h 1097698"/>
              <a:gd name="connsiteX86" fmla="*/ 533168 w 1141606"/>
              <a:gd name="connsiteY86" fmla="*/ 1016155 h 1097698"/>
              <a:gd name="connsiteX87" fmla="*/ 564531 w 1141606"/>
              <a:gd name="connsiteY87" fmla="*/ 1028700 h 1097698"/>
              <a:gd name="connsiteX88" fmla="*/ 545713 w 1141606"/>
              <a:gd name="connsiteY88" fmla="*/ 1053790 h 1097698"/>
              <a:gd name="connsiteX89" fmla="*/ 589621 w 1141606"/>
              <a:gd name="connsiteY89" fmla="*/ 1097698 h 1097698"/>
              <a:gd name="connsiteX90" fmla="*/ 589621 w 1141606"/>
              <a:gd name="connsiteY90" fmla="*/ 1085153 h 1097698"/>
              <a:gd name="connsiteX91" fmla="*/ 646074 w 1141606"/>
              <a:gd name="connsiteY91" fmla="*/ 1078881 h 1097698"/>
              <a:gd name="connsiteX92" fmla="*/ 683709 w 1141606"/>
              <a:gd name="connsiteY92" fmla="*/ 1053790 h 1097698"/>
              <a:gd name="connsiteX93" fmla="*/ 721345 w 1141606"/>
              <a:gd name="connsiteY93" fmla="*/ 1053790 h 1097698"/>
              <a:gd name="connsiteX94" fmla="*/ 733890 w 1141606"/>
              <a:gd name="connsiteY94" fmla="*/ 1034973 h 1097698"/>
              <a:gd name="connsiteX95" fmla="*/ 733890 w 1141606"/>
              <a:gd name="connsiteY95" fmla="*/ 1009882 h 1097698"/>
              <a:gd name="connsiteX96" fmla="*/ 752707 w 1141606"/>
              <a:gd name="connsiteY96" fmla="*/ 1009882 h 1097698"/>
              <a:gd name="connsiteX97" fmla="*/ 746435 w 1141606"/>
              <a:gd name="connsiteY97" fmla="*/ 997337 h 1097698"/>
              <a:gd name="connsiteX98" fmla="*/ 771525 w 1141606"/>
              <a:gd name="connsiteY98" fmla="*/ 991065 h 1097698"/>
              <a:gd name="connsiteX99" fmla="*/ 827978 w 1141606"/>
              <a:gd name="connsiteY99" fmla="*/ 915794 h 1097698"/>
              <a:gd name="connsiteX100" fmla="*/ 859341 w 1141606"/>
              <a:gd name="connsiteY100" fmla="*/ 922066 h 1097698"/>
              <a:gd name="connsiteX101" fmla="*/ 884431 w 1141606"/>
              <a:gd name="connsiteY101" fmla="*/ 947157 h 1097698"/>
              <a:gd name="connsiteX102" fmla="*/ 928339 w 1141606"/>
              <a:gd name="connsiteY102" fmla="*/ 934612 h 1097698"/>
              <a:gd name="connsiteX103" fmla="*/ 934612 w 1141606"/>
              <a:gd name="connsiteY103" fmla="*/ 953429 h 1097698"/>
              <a:gd name="connsiteX104" fmla="*/ 953429 w 1141606"/>
              <a:gd name="connsiteY104" fmla="*/ 959702 h 1097698"/>
              <a:gd name="connsiteX105" fmla="*/ 978520 w 1141606"/>
              <a:gd name="connsiteY105" fmla="*/ 934612 h 1097698"/>
              <a:gd name="connsiteX106" fmla="*/ 965974 w 1141606"/>
              <a:gd name="connsiteY106" fmla="*/ 890704 h 1097698"/>
              <a:gd name="connsiteX107" fmla="*/ 978520 w 1141606"/>
              <a:gd name="connsiteY107" fmla="*/ 865613 h 1097698"/>
              <a:gd name="connsiteX108" fmla="*/ 1016155 w 1141606"/>
              <a:gd name="connsiteY108" fmla="*/ 865613 h 1097698"/>
              <a:gd name="connsiteX109" fmla="*/ 1016155 w 1141606"/>
              <a:gd name="connsiteY109" fmla="*/ 840523 h 1097698"/>
              <a:gd name="connsiteX110" fmla="*/ 1041245 w 1141606"/>
              <a:gd name="connsiteY110" fmla="*/ 840523 h 1097698"/>
              <a:gd name="connsiteX111" fmla="*/ 1066335 w 1141606"/>
              <a:gd name="connsiteY111" fmla="*/ 809160 h 1097698"/>
              <a:gd name="connsiteX112" fmla="*/ 1053790 w 1141606"/>
              <a:gd name="connsiteY112" fmla="*/ 777798 h 1097698"/>
              <a:gd name="connsiteX113" fmla="*/ 1034973 w 1141606"/>
              <a:gd name="connsiteY113" fmla="*/ 777798 h 1097698"/>
              <a:gd name="connsiteX114" fmla="*/ 1022428 w 1141606"/>
              <a:gd name="connsiteY114" fmla="*/ 752707 h 1097698"/>
              <a:gd name="connsiteX115" fmla="*/ 1085153 w 1141606"/>
              <a:gd name="connsiteY115" fmla="*/ 708799 h 1097698"/>
              <a:gd name="connsiteX116" fmla="*/ 1103971 w 1141606"/>
              <a:gd name="connsiteY116" fmla="*/ 652346 h 1097698"/>
              <a:gd name="connsiteX117" fmla="*/ 1141606 w 1141606"/>
              <a:gd name="connsiteY117" fmla="*/ 633529 h 1097698"/>
              <a:gd name="connsiteX118" fmla="*/ 1122789 w 1141606"/>
              <a:gd name="connsiteY118" fmla="*/ 620984 h 1097698"/>
              <a:gd name="connsiteX119" fmla="*/ 1116516 w 1141606"/>
              <a:gd name="connsiteY119" fmla="*/ 595893 h 1097698"/>
              <a:gd name="connsiteX120" fmla="*/ 1091426 w 1141606"/>
              <a:gd name="connsiteY120" fmla="*/ 583348 h 1097698"/>
              <a:gd name="connsiteX121" fmla="*/ 1097698 w 1141606"/>
              <a:gd name="connsiteY121" fmla="*/ 551985 h 1097698"/>
              <a:gd name="connsiteX122" fmla="*/ 1066335 w 1141606"/>
              <a:gd name="connsiteY122" fmla="*/ 514350 h 1097698"/>
              <a:gd name="connsiteX123" fmla="*/ 1072608 w 1141606"/>
              <a:gd name="connsiteY123" fmla="*/ 508077 h 1097698"/>
              <a:gd name="connsiteX124" fmla="*/ 1047518 w 1141606"/>
              <a:gd name="connsiteY124" fmla="*/ 489260 h 1097698"/>
              <a:gd name="connsiteX125" fmla="*/ 1047518 w 1141606"/>
              <a:gd name="connsiteY125" fmla="*/ 476715 h 1097698"/>
              <a:gd name="connsiteX126" fmla="*/ 1028700 w 1141606"/>
              <a:gd name="connsiteY126" fmla="*/ 476715 h 1097698"/>
              <a:gd name="connsiteX127" fmla="*/ 1022428 w 1141606"/>
              <a:gd name="connsiteY127" fmla="*/ 489260 h 1097698"/>
              <a:gd name="connsiteX128" fmla="*/ 1003610 w 1141606"/>
              <a:gd name="connsiteY128" fmla="*/ 476715 h 1097698"/>
              <a:gd name="connsiteX129" fmla="*/ 1003610 w 1141606"/>
              <a:gd name="connsiteY129" fmla="*/ 464170 h 1097698"/>
              <a:gd name="connsiteX130" fmla="*/ 953429 w 1141606"/>
              <a:gd name="connsiteY130" fmla="*/ 439079 h 1097698"/>
              <a:gd name="connsiteX131" fmla="*/ 953429 w 1141606"/>
              <a:gd name="connsiteY131" fmla="*/ 426534 h 1097698"/>
              <a:gd name="connsiteX132" fmla="*/ 940884 w 1141606"/>
              <a:gd name="connsiteY132" fmla="*/ 439079 h 1097698"/>
              <a:gd name="connsiteX133" fmla="*/ 928339 w 1141606"/>
              <a:gd name="connsiteY133" fmla="*/ 432807 h 1097698"/>
              <a:gd name="connsiteX134" fmla="*/ 909521 w 1141606"/>
              <a:gd name="connsiteY134" fmla="*/ 457897 h 1097698"/>
              <a:gd name="connsiteX135" fmla="*/ 903249 w 1141606"/>
              <a:gd name="connsiteY135" fmla="*/ 445352 h 1097698"/>
              <a:gd name="connsiteX136" fmla="*/ 890704 w 1141606"/>
              <a:gd name="connsiteY136" fmla="*/ 457897 h 1097698"/>
              <a:gd name="connsiteX137" fmla="*/ 884431 w 1141606"/>
              <a:gd name="connsiteY137" fmla="*/ 451624 h 1097698"/>
              <a:gd name="connsiteX138" fmla="*/ 878159 w 1141606"/>
              <a:gd name="connsiteY138" fmla="*/ 464170 h 1097698"/>
              <a:gd name="connsiteX139" fmla="*/ 853068 w 1141606"/>
              <a:gd name="connsiteY139" fmla="*/ 464170 h 1097698"/>
              <a:gd name="connsiteX140" fmla="*/ 846796 w 1141606"/>
              <a:gd name="connsiteY140" fmla="*/ 451624 h 1097698"/>
              <a:gd name="connsiteX141" fmla="*/ 827978 w 1141606"/>
              <a:gd name="connsiteY141" fmla="*/ 445352 h 1097698"/>
              <a:gd name="connsiteX142" fmla="*/ 777798 w 1141606"/>
              <a:gd name="connsiteY142" fmla="*/ 464170 h 1097698"/>
              <a:gd name="connsiteX143" fmla="*/ 752707 w 1141606"/>
              <a:gd name="connsiteY143" fmla="*/ 432807 h 1097698"/>
              <a:gd name="connsiteX144" fmla="*/ 727617 w 1141606"/>
              <a:gd name="connsiteY144" fmla="*/ 451624 h 1097698"/>
              <a:gd name="connsiteX145" fmla="*/ 696254 w 1141606"/>
              <a:gd name="connsiteY145" fmla="*/ 457897 h 1097698"/>
              <a:gd name="connsiteX146" fmla="*/ 677437 w 1141606"/>
              <a:gd name="connsiteY146" fmla="*/ 432807 h 1097698"/>
              <a:gd name="connsiteX147" fmla="*/ 658619 w 1141606"/>
              <a:gd name="connsiteY147" fmla="*/ 457897 h 1097698"/>
              <a:gd name="connsiteX148" fmla="*/ 646074 w 1141606"/>
              <a:gd name="connsiteY148" fmla="*/ 457897 h 1097698"/>
              <a:gd name="connsiteX149" fmla="*/ 608438 w 1141606"/>
              <a:gd name="connsiteY149" fmla="*/ 420262 h 1097698"/>
              <a:gd name="connsiteX150" fmla="*/ 583348 w 1141606"/>
              <a:gd name="connsiteY150" fmla="*/ 376354 h 1097698"/>
              <a:gd name="connsiteX151" fmla="*/ 545713 w 1141606"/>
              <a:gd name="connsiteY151" fmla="*/ 376354 h 1097698"/>
              <a:gd name="connsiteX152" fmla="*/ 564531 w 1141606"/>
              <a:gd name="connsiteY152" fmla="*/ 332446 h 1097698"/>
              <a:gd name="connsiteX153" fmla="*/ 551985 w 1141606"/>
              <a:gd name="connsiteY153" fmla="*/ 301083 h 1097698"/>
              <a:gd name="connsiteX154" fmla="*/ 570803 w 1141606"/>
              <a:gd name="connsiteY154" fmla="*/ 301083 h 1097698"/>
              <a:gd name="connsiteX155" fmla="*/ 570803 w 1141606"/>
              <a:gd name="connsiteY155" fmla="*/ 275993 h 1097698"/>
              <a:gd name="connsiteX156" fmla="*/ 589621 w 1141606"/>
              <a:gd name="connsiteY156" fmla="*/ 250902 h 1097698"/>
              <a:gd name="connsiteX157" fmla="*/ 583348 w 1141606"/>
              <a:gd name="connsiteY157" fmla="*/ 238357 h 1097698"/>
              <a:gd name="connsiteX158" fmla="*/ 620984 w 1141606"/>
              <a:gd name="connsiteY158" fmla="*/ 219540 h 1097698"/>
              <a:gd name="connsiteX159" fmla="*/ 627256 w 1141606"/>
              <a:gd name="connsiteY159" fmla="*/ 206995 h 1097698"/>
              <a:gd name="connsiteX160" fmla="*/ 614711 w 1141606"/>
              <a:gd name="connsiteY160" fmla="*/ 175632 h 109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1141606" h="1097698">
                <a:moveTo>
                  <a:pt x="608438" y="169359"/>
                </a:moveTo>
                <a:lnTo>
                  <a:pt x="558258" y="169359"/>
                </a:lnTo>
                <a:lnTo>
                  <a:pt x="539440" y="188177"/>
                </a:lnTo>
                <a:lnTo>
                  <a:pt x="501805" y="194449"/>
                </a:lnTo>
                <a:lnTo>
                  <a:pt x="489260" y="188177"/>
                </a:lnTo>
                <a:lnTo>
                  <a:pt x="489260" y="163087"/>
                </a:lnTo>
                <a:lnTo>
                  <a:pt x="464170" y="150541"/>
                </a:lnTo>
                <a:lnTo>
                  <a:pt x="451624" y="75271"/>
                </a:lnTo>
                <a:lnTo>
                  <a:pt x="420262" y="50180"/>
                </a:lnTo>
                <a:lnTo>
                  <a:pt x="420262" y="37635"/>
                </a:lnTo>
                <a:lnTo>
                  <a:pt x="332446" y="37635"/>
                </a:lnTo>
                <a:lnTo>
                  <a:pt x="301083" y="25090"/>
                </a:lnTo>
                <a:lnTo>
                  <a:pt x="294810" y="6273"/>
                </a:lnTo>
                <a:lnTo>
                  <a:pt x="275993" y="31363"/>
                </a:lnTo>
                <a:lnTo>
                  <a:pt x="250902" y="0"/>
                </a:lnTo>
                <a:lnTo>
                  <a:pt x="219540" y="12545"/>
                </a:lnTo>
                <a:lnTo>
                  <a:pt x="213267" y="25090"/>
                </a:lnTo>
                <a:lnTo>
                  <a:pt x="188177" y="25090"/>
                </a:lnTo>
                <a:lnTo>
                  <a:pt x="181904" y="6273"/>
                </a:lnTo>
                <a:lnTo>
                  <a:pt x="156814" y="6273"/>
                </a:lnTo>
                <a:lnTo>
                  <a:pt x="137996" y="43908"/>
                </a:lnTo>
                <a:lnTo>
                  <a:pt x="144269" y="56453"/>
                </a:lnTo>
                <a:lnTo>
                  <a:pt x="125451" y="87816"/>
                </a:lnTo>
                <a:lnTo>
                  <a:pt x="131724" y="106634"/>
                </a:lnTo>
                <a:lnTo>
                  <a:pt x="106634" y="144269"/>
                </a:lnTo>
                <a:lnTo>
                  <a:pt x="119179" y="163087"/>
                </a:lnTo>
                <a:lnTo>
                  <a:pt x="137996" y="169359"/>
                </a:lnTo>
                <a:lnTo>
                  <a:pt x="137996" y="206995"/>
                </a:lnTo>
                <a:lnTo>
                  <a:pt x="125451" y="225812"/>
                </a:lnTo>
                <a:lnTo>
                  <a:pt x="119179" y="219540"/>
                </a:lnTo>
                <a:lnTo>
                  <a:pt x="94088" y="232085"/>
                </a:lnTo>
                <a:lnTo>
                  <a:pt x="50180" y="294810"/>
                </a:lnTo>
                <a:lnTo>
                  <a:pt x="37635" y="288538"/>
                </a:lnTo>
                <a:lnTo>
                  <a:pt x="18818" y="301083"/>
                </a:lnTo>
                <a:lnTo>
                  <a:pt x="6273" y="319901"/>
                </a:lnTo>
                <a:lnTo>
                  <a:pt x="12545" y="344991"/>
                </a:lnTo>
                <a:lnTo>
                  <a:pt x="0" y="357536"/>
                </a:lnTo>
                <a:lnTo>
                  <a:pt x="43908" y="413989"/>
                </a:lnTo>
                <a:lnTo>
                  <a:pt x="31363" y="451624"/>
                </a:lnTo>
                <a:lnTo>
                  <a:pt x="75271" y="508077"/>
                </a:lnTo>
                <a:lnTo>
                  <a:pt x="68998" y="551985"/>
                </a:lnTo>
                <a:lnTo>
                  <a:pt x="31363" y="589621"/>
                </a:lnTo>
                <a:lnTo>
                  <a:pt x="25090" y="583348"/>
                </a:lnTo>
                <a:lnTo>
                  <a:pt x="6273" y="595893"/>
                </a:lnTo>
                <a:lnTo>
                  <a:pt x="43908" y="633529"/>
                </a:lnTo>
                <a:lnTo>
                  <a:pt x="56453" y="633529"/>
                </a:lnTo>
                <a:lnTo>
                  <a:pt x="68998" y="627256"/>
                </a:lnTo>
                <a:lnTo>
                  <a:pt x="62726" y="614711"/>
                </a:lnTo>
                <a:lnTo>
                  <a:pt x="81543" y="589621"/>
                </a:lnTo>
                <a:lnTo>
                  <a:pt x="100361" y="608438"/>
                </a:lnTo>
                <a:lnTo>
                  <a:pt x="112906" y="608438"/>
                </a:lnTo>
                <a:lnTo>
                  <a:pt x="112906" y="620984"/>
                </a:lnTo>
                <a:lnTo>
                  <a:pt x="131724" y="633529"/>
                </a:lnTo>
                <a:lnTo>
                  <a:pt x="163087" y="608438"/>
                </a:lnTo>
                <a:lnTo>
                  <a:pt x="163087" y="595893"/>
                </a:lnTo>
                <a:lnTo>
                  <a:pt x="188177" y="589621"/>
                </a:lnTo>
                <a:lnTo>
                  <a:pt x="188177" y="551985"/>
                </a:lnTo>
                <a:lnTo>
                  <a:pt x="206995" y="545713"/>
                </a:lnTo>
                <a:lnTo>
                  <a:pt x="206995" y="508077"/>
                </a:lnTo>
                <a:lnTo>
                  <a:pt x="257175" y="533168"/>
                </a:lnTo>
                <a:lnTo>
                  <a:pt x="269720" y="558258"/>
                </a:lnTo>
                <a:lnTo>
                  <a:pt x="294810" y="570803"/>
                </a:lnTo>
                <a:lnTo>
                  <a:pt x="301083" y="620984"/>
                </a:lnTo>
                <a:lnTo>
                  <a:pt x="288538" y="633529"/>
                </a:lnTo>
                <a:lnTo>
                  <a:pt x="282265" y="664891"/>
                </a:lnTo>
                <a:lnTo>
                  <a:pt x="319901" y="677437"/>
                </a:lnTo>
                <a:lnTo>
                  <a:pt x="338718" y="740162"/>
                </a:lnTo>
                <a:lnTo>
                  <a:pt x="332446" y="765252"/>
                </a:lnTo>
                <a:lnTo>
                  <a:pt x="363809" y="765252"/>
                </a:lnTo>
                <a:lnTo>
                  <a:pt x="407716" y="790343"/>
                </a:lnTo>
                <a:lnTo>
                  <a:pt x="420262" y="784070"/>
                </a:lnTo>
                <a:lnTo>
                  <a:pt x="439079" y="802888"/>
                </a:lnTo>
                <a:lnTo>
                  <a:pt x="426534" y="853068"/>
                </a:lnTo>
                <a:lnTo>
                  <a:pt x="413989" y="865613"/>
                </a:lnTo>
                <a:lnTo>
                  <a:pt x="445352" y="871886"/>
                </a:lnTo>
                <a:lnTo>
                  <a:pt x="439079" y="896976"/>
                </a:lnTo>
                <a:lnTo>
                  <a:pt x="457897" y="903249"/>
                </a:lnTo>
                <a:lnTo>
                  <a:pt x="457897" y="922066"/>
                </a:lnTo>
                <a:lnTo>
                  <a:pt x="445352" y="928339"/>
                </a:lnTo>
                <a:lnTo>
                  <a:pt x="457897" y="953429"/>
                </a:lnTo>
                <a:lnTo>
                  <a:pt x="489260" y="953429"/>
                </a:lnTo>
                <a:lnTo>
                  <a:pt x="470442" y="997337"/>
                </a:lnTo>
                <a:lnTo>
                  <a:pt x="482987" y="997337"/>
                </a:lnTo>
                <a:lnTo>
                  <a:pt x="501805" y="1034973"/>
                </a:lnTo>
                <a:lnTo>
                  <a:pt x="514350" y="1034973"/>
                </a:lnTo>
                <a:lnTo>
                  <a:pt x="514350" y="1022427"/>
                </a:lnTo>
                <a:lnTo>
                  <a:pt x="533168" y="1016155"/>
                </a:lnTo>
                <a:lnTo>
                  <a:pt x="564531" y="1028700"/>
                </a:lnTo>
                <a:lnTo>
                  <a:pt x="545713" y="1053790"/>
                </a:lnTo>
                <a:lnTo>
                  <a:pt x="589621" y="1097698"/>
                </a:lnTo>
                <a:lnTo>
                  <a:pt x="589621" y="1085153"/>
                </a:lnTo>
                <a:lnTo>
                  <a:pt x="646074" y="1078881"/>
                </a:lnTo>
                <a:lnTo>
                  <a:pt x="683709" y="1053790"/>
                </a:lnTo>
                <a:lnTo>
                  <a:pt x="721345" y="1053790"/>
                </a:lnTo>
                <a:lnTo>
                  <a:pt x="733890" y="1034973"/>
                </a:lnTo>
                <a:lnTo>
                  <a:pt x="733890" y="1009882"/>
                </a:lnTo>
                <a:lnTo>
                  <a:pt x="752707" y="1009882"/>
                </a:lnTo>
                <a:lnTo>
                  <a:pt x="746435" y="997337"/>
                </a:lnTo>
                <a:lnTo>
                  <a:pt x="771525" y="991065"/>
                </a:lnTo>
                <a:lnTo>
                  <a:pt x="827978" y="915794"/>
                </a:lnTo>
                <a:lnTo>
                  <a:pt x="859341" y="922066"/>
                </a:lnTo>
                <a:lnTo>
                  <a:pt x="884431" y="947157"/>
                </a:lnTo>
                <a:lnTo>
                  <a:pt x="928339" y="934612"/>
                </a:lnTo>
                <a:lnTo>
                  <a:pt x="934612" y="953429"/>
                </a:lnTo>
                <a:lnTo>
                  <a:pt x="953429" y="959702"/>
                </a:lnTo>
                <a:lnTo>
                  <a:pt x="978520" y="934612"/>
                </a:lnTo>
                <a:lnTo>
                  <a:pt x="965974" y="890704"/>
                </a:lnTo>
                <a:lnTo>
                  <a:pt x="978520" y="865613"/>
                </a:lnTo>
                <a:lnTo>
                  <a:pt x="1016155" y="865613"/>
                </a:lnTo>
                <a:lnTo>
                  <a:pt x="1016155" y="840523"/>
                </a:lnTo>
                <a:lnTo>
                  <a:pt x="1041245" y="840523"/>
                </a:lnTo>
                <a:lnTo>
                  <a:pt x="1066335" y="809160"/>
                </a:lnTo>
                <a:lnTo>
                  <a:pt x="1053790" y="777798"/>
                </a:lnTo>
                <a:lnTo>
                  <a:pt x="1034973" y="777798"/>
                </a:lnTo>
                <a:lnTo>
                  <a:pt x="1022428" y="752707"/>
                </a:lnTo>
                <a:lnTo>
                  <a:pt x="1085153" y="708799"/>
                </a:lnTo>
                <a:lnTo>
                  <a:pt x="1103971" y="652346"/>
                </a:lnTo>
                <a:lnTo>
                  <a:pt x="1141606" y="633529"/>
                </a:lnTo>
                <a:lnTo>
                  <a:pt x="1122789" y="620984"/>
                </a:lnTo>
                <a:lnTo>
                  <a:pt x="1116516" y="595893"/>
                </a:lnTo>
                <a:lnTo>
                  <a:pt x="1091426" y="583348"/>
                </a:lnTo>
                <a:lnTo>
                  <a:pt x="1097698" y="551985"/>
                </a:lnTo>
                <a:lnTo>
                  <a:pt x="1066335" y="514350"/>
                </a:lnTo>
                <a:lnTo>
                  <a:pt x="1072608" y="508077"/>
                </a:lnTo>
                <a:lnTo>
                  <a:pt x="1047518" y="489260"/>
                </a:lnTo>
                <a:lnTo>
                  <a:pt x="1047518" y="476715"/>
                </a:lnTo>
                <a:lnTo>
                  <a:pt x="1028700" y="476715"/>
                </a:lnTo>
                <a:lnTo>
                  <a:pt x="1022428" y="489260"/>
                </a:lnTo>
                <a:lnTo>
                  <a:pt x="1003610" y="476715"/>
                </a:lnTo>
                <a:lnTo>
                  <a:pt x="1003610" y="464170"/>
                </a:lnTo>
                <a:lnTo>
                  <a:pt x="953429" y="439079"/>
                </a:lnTo>
                <a:lnTo>
                  <a:pt x="953429" y="426534"/>
                </a:lnTo>
                <a:lnTo>
                  <a:pt x="940884" y="439079"/>
                </a:lnTo>
                <a:lnTo>
                  <a:pt x="928339" y="432807"/>
                </a:lnTo>
                <a:lnTo>
                  <a:pt x="909521" y="457897"/>
                </a:lnTo>
                <a:lnTo>
                  <a:pt x="903249" y="445352"/>
                </a:lnTo>
                <a:lnTo>
                  <a:pt x="890704" y="457897"/>
                </a:lnTo>
                <a:lnTo>
                  <a:pt x="884431" y="451624"/>
                </a:lnTo>
                <a:lnTo>
                  <a:pt x="878159" y="464170"/>
                </a:lnTo>
                <a:lnTo>
                  <a:pt x="853068" y="464170"/>
                </a:lnTo>
                <a:lnTo>
                  <a:pt x="846796" y="451624"/>
                </a:lnTo>
                <a:lnTo>
                  <a:pt x="827978" y="445352"/>
                </a:lnTo>
                <a:lnTo>
                  <a:pt x="777798" y="464170"/>
                </a:lnTo>
                <a:lnTo>
                  <a:pt x="752707" y="432807"/>
                </a:lnTo>
                <a:lnTo>
                  <a:pt x="727617" y="451624"/>
                </a:lnTo>
                <a:lnTo>
                  <a:pt x="696254" y="457897"/>
                </a:lnTo>
                <a:lnTo>
                  <a:pt x="677437" y="432807"/>
                </a:lnTo>
                <a:lnTo>
                  <a:pt x="658619" y="457897"/>
                </a:lnTo>
                <a:lnTo>
                  <a:pt x="646074" y="457897"/>
                </a:lnTo>
                <a:lnTo>
                  <a:pt x="608438" y="420262"/>
                </a:lnTo>
                <a:lnTo>
                  <a:pt x="583348" y="376354"/>
                </a:lnTo>
                <a:lnTo>
                  <a:pt x="545713" y="376354"/>
                </a:lnTo>
                <a:lnTo>
                  <a:pt x="564531" y="332446"/>
                </a:lnTo>
                <a:lnTo>
                  <a:pt x="551985" y="301083"/>
                </a:lnTo>
                <a:lnTo>
                  <a:pt x="570803" y="301083"/>
                </a:lnTo>
                <a:lnTo>
                  <a:pt x="570803" y="275993"/>
                </a:lnTo>
                <a:lnTo>
                  <a:pt x="589621" y="250902"/>
                </a:lnTo>
                <a:lnTo>
                  <a:pt x="583348" y="238357"/>
                </a:lnTo>
                <a:lnTo>
                  <a:pt x="620984" y="219540"/>
                </a:lnTo>
                <a:lnTo>
                  <a:pt x="627256" y="206995"/>
                </a:lnTo>
                <a:lnTo>
                  <a:pt x="614711" y="175632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20CA3FB-0A29-4AAB-A984-248FAFA18B5D}"/>
              </a:ext>
            </a:extLst>
          </p:cNvPr>
          <p:cNvSpPr/>
          <p:nvPr/>
        </p:nvSpPr>
        <p:spPr>
          <a:xfrm>
            <a:off x="4183100" y="2302029"/>
            <a:ext cx="420261" cy="301082"/>
          </a:xfrm>
          <a:custGeom>
            <a:avLst/>
            <a:gdLst>
              <a:gd name="connsiteX0" fmla="*/ 401444 w 420261"/>
              <a:gd name="connsiteY0" fmla="*/ 200722 h 301082"/>
              <a:gd name="connsiteX1" fmla="*/ 407716 w 420261"/>
              <a:gd name="connsiteY1" fmla="*/ 156814 h 301082"/>
              <a:gd name="connsiteX2" fmla="*/ 413989 w 420261"/>
              <a:gd name="connsiteY2" fmla="*/ 163087 h 301082"/>
              <a:gd name="connsiteX3" fmla="*/ 420262 w 420261"/>
              <a:gd name="connsiteY3" fmla="*/ 150541 h 301082"/>
              <a:gd name="connsiteX4" fmla="*/ 395171 w 420261"/>
              <a:gd name="connsiteY4" fmla="*/ 131724 h 301082"/>
              <a:gd name="connsiteX5" fmla="*/ 401444 w 420261"/>
              <a:gd name="connsiteY5" fmla="*/ 106634 h 301082"/>
              <a:gd name="connsiteX6" fmla="*/ 395171 w 420261"/>
              <a:gd name="connsiteY6" fmla="*/ 94088 h 301082"/>
              <a:gd name="connsiteX7" fmla="*/ 376354 w 420261"/>
              <a:gd name="connsiteY7" fmla="*/ 87816 h 301082"/>
              <a:gd name="connsiteX8" fmla="*/ 363809 w 420261"/>
              <a:gd name="connsiteY8" fmla="*/ 100361 h 301082"/>
              <a:gd name="connsiteX9" fmla="*/ 351263 w 420261"/>
              <a:gd name="connsiteY9" fmla="*/ 94088 h 301082"/>
              <a:gd name="connsiteX10" fmla="*/ 344991 w 420261"/>
              <a:gd name="connsiteY10" fmla="*/ 87816 h 301082"/>
              <a:gd name="connsiteX11" fmla="*/ 357536 w 420261"/>
              <a:gd name="connsiteY11" fmla="*/ 68998 h 301082"/>
              <a:gd name="connsiteX12" fmla="*/ 313628 w 420261"/>
              <a:gd name="connsiteY12" fmla="*/ 25090 h 301082"/>
              <a:gd name="connsiteX13" fmla="*/ 275993 w 420261"/>
              <a:gd name="connsiteY13" fmla="*/ 37635 h 301082"/>
              <a:gd name="connsiteX14" fmla="*/ 257175 w 420261"/>
              <a:gd name="connsiteY14" fmla="*/ 18818 h 301082"/>
              <a:gd name="connsiteX15" fmla="*/ 194449 w 420261"/>
              <a:gd name="connsiteY15" fmla="*/ 18818 h 301082"/>
              <a:gd name="connsiteX16" fmla="*/ 181904 w 420261"/>
              <a:gd name="connsiteY16" fmla="*/ 6273 h 301082"/>
              <a:gd name="connsiteX17" fmla="*/ 112906 w 420261"/>
              <a:gd name="connsiteY17" fmla="*/ 0 h 301082"/>
              <a:gd name="connsiteX18" fmla="*/ 18818 w 420261"/>
              <a:gd name="connsiteY18" fmla="*/ 37635 h 301082"/>
              <a:gd name="connsiteX19" fmla="*/ 0 w 420261"/>
              <a:gd name="connsiteY19" fmla="*/ 62726 h 301082"/>
              <a:gd name="connsiteX20" fmla="*/ 37635 w 420261"/>
              <a:gd name="connsiteY20" fmla="*/ 194449 h 301082"/>
              <a:gd name="connsiteX21" fmla="*/ 87816 w 420261"/>
              <a:gd name="connsiteY21" fmla="*/ 257175 h 301082"/>
              <a:gd name="connsiteX22" fmla="*/ 112906 w 420261"/>
              <a:gd name="connsiteY22" fmla="*/ 250902 h 301082"/>
              <a:gd name="connsiteX23" fmla="*/ 131724 w 420261"/>
              <a:gd name="connsiteY23" fmla="*/ 263448 h 301082"/>
              <a:gd name="connsiteX24" fmla="*/ 175632 w 420261"/>
              <a:gd name="connsiteY24" fmla="*/ 213267 h 301082"/>
              <a:gd name="connsiteX25" fmla="*/ 175632 w 420261"/>
              <a:gd name="connsiteY25" fmla="*/ 194449 h 301082"/>
              <a:gd name="connsiteX26" fmla="*/ 213267 w 420261"/>
              <a:gd name="connsiteY26" fmla="*/ 175632 h 301082"/>
              <a:gd name="connsiteX27" fmla="*/ 219540 w 420261"/>
              <a:gd name="connsiteY27" fmla="*/ 188177 h 301082"/>
              <a:gd name="connsiteX28" fmla="*/ 257175 w 420261"/>
              <a:gd name="connsiteY28" fmla="*/ 200722 h 301082"/>
              <a:gd name="connsiteX29" fmla="*/ 257175 w 420261"/>
              <a:gd name="connsiteY29" fmla="*/ 213267 h 301082"/>
              <a:gd name="connsiteX30" fmla="*/ 263448 w 420261"/>
              <a:gd name="connsiteY30" fmla="*/ 206995 h 301082"/>
              <a:gd name="connsiteX31" fmla="*/ 282265 w 420261"/>
              <a:gd name="connsiteY31" fmla="*/ 238357 h 301082"/>
              <a:gd name="connsiteX32" fmla="*/ 301083 w 420261"/>
              <a:gd name="connsiteY32" fmla="*/ 225812 h 301082"/>
              <a:gd name="connsiteX33" fmla="*/ 301083 w 420261"/>
              <a:gd name="connsiteY33" fmla="*/ 238357 h 301082"/>
              <a:gd name="connsiteX34" fmla="*/ 357536 w 420261"/>
              <a:gd name="connsiteY34" fmla="*/ 263448 h 301082"/>
              <a:gd name="connsiteX35" fmla="*/ 370081 w 420261"/>
              <a:gd name="connsiteY35" fmla="*/ 301083 h 301082"/>
              <a:gd name="connsiteX36" fmla="*/ 382626 w 420261"/>
              <a:gd name="connsiteY36" fmla="*/ 294810 h 301082"/>
              <a:gd name="connsiteX37" fmla="*/ 395171 w 420261"/>
              <a:gd name="connsiteY37" fmla="*/ 257175 h 301082"/>
              <a:gd name="connsiteX38" fmla="*/ 376354 w 420261"/>
              <a:gd name="connsiteY38" fmla="*/ 232085 h 301082"/>
              <a:gd name="connsiteX39" fmla="*/ 395171 w 420261"/>
              <a:gd name="connsiteY39" fmla="*/ 206995 h 30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20261" h="301082">
                <a:moveTo>
                  <a:pt x="401444" y="200722"/>
                </a:moveTo>
                <a:lnTo>
                  <a:pt x="407716" y="156814"/>
                </a:lnTo>
                <a:lnTo>
                  <a:pt x="413989" y="163087"/>
                </a:lnTo>
                <a:lnTo>
                  <a:pt x="420262" y="150541"/>
                </a:lnTo>
                <a:lnTo>
                  <a:pt x="395171" y="131724"/>
                </a:lnTo>
                <a:lnTo>
                  <a:pt x="401444" y="106634"/>
                </a:lnTo>
                <a:lnTo>
                  <a:pt x="395171" y="94088"/>
                </a:lnTo>
                <a:lnTo>
                  <a:pt x="376354" y="87816"/>
                </a:lnTo>
                <a:lnTo>
                  <a:pt x="363809" y="100361"/>
                </a:lnTo>
                <a:lnTo>
                  <a:pt x="351263" y="94088"/>
                </a:lnTo>
                <a:lnTo>
                  <a:pt x="344991" y="87816"/>
                </a:lnTo>
                <a:lnTo>
                  <a:pt x="357536" y="68998"/>
                </a:lnTo>
                <a:lnTo>
                  <a:pt x="313628" y="25090"/>
                </a:lnTo>
                <a:lnTo>
                  <a:pt x="275993" y="37635"/>
                </a:lnTo>
                <a:lnTo>
                  <a:pt x="257175" y="18818"/>
                </a:lnTo>
                <a:lnTo>
                  <a:pt x="194449" y="18818"/>
                </a:lnTo>
                <a:lnTo>
                  <a:pt x="181904" y="6273"/>
                </a:lnTo>
                <a:lnTo>
                  <a:pt x="112906" y="0"/>
                </a:lnTo>
                <a:lnTo>
                  <a:pt x="18818" y="37635"/>
                </a:lnTo>
                <a:lnTo>
                  <a:pt x="0" y="62726"/>
                </a:lnTo>
                <a:lnTo>
                  <a:pt x="37635" y="194449"/>
                </a:lnTo>
                <a:lnTo>
                  <a:pt x="87816" y="257175"/>
                </a:lnTo>
                <a:lnTo>
                  <a:pt x="112906" y="250902"/>
                </a:lnTo>
                <a:lnTo>
                  <a:pt x="131724" y="263448"/>
                </a:lnTo>
                <a:lnTo>
                  <a:pt x="175632" y="213267"/>
                </a:lnTo>
                <a:lnTo>
                  <a:pt x="175632" y="194449"/>
                </a:lnTo>
                <a:lnTo>
                  <a:pt x="213267" y="175632"/>
                </a:lnTo>
                <a:lnTo>
                  <a:pt x="219540" y="188177"/>
                </a:lnTo>
                <a:lnTo>
                  <a:pt x="257175" y="200722"/>
                </a:lnTo>
                <a:lnTo>
                  <a:pt x="257175" y="213267"/>
                </a:lnTo>
                <a:lnTo>
                  <a:pt x="263448" y="206995"/>
                </a:lnTo>
                <a:lnTo>
                  <a:pt x="282265" y="238357"/>
                </a:lnTo>
                <a:lnTo>
                  <a:pt x="301083" y="225812"/>
                </a:lnTo>
                <a:lnTo>
                  <a:pt x="301083" y="238357"/>
                </a:lnTo>
                <a:lnTo>
                  <a:pt x="357536" y="263448"/>
                </a:lnTo>
                <a:lnTo>
                  <a:pt x="370081" y="301083"/>
                </a:lnTo>
                <a:lnTo>
                  <a:pt x="382626" y="294810"/>
                </a:lnTo>
                <a:lnTo>
                  <a:pt x="395171" y="257175"/>
                </a:lnTo>
                <a:lnTo>
                  <a:pt x="376354" y="232085"/>
                </a:lnTo>
                <a:lnTo>
                  <a:pt x="395171" y="206995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AB54D7C-FC9D-47A9-BE6C-13283F9D543B}"/>
              </a:ext>
            </a:extLst>
          </p:cNvPr>
          <p:cNvSpPr/>
          <p:nvPr/>
        </p:nvSpPr>
        <p:spPr>
          <a:xfrm>
            <a:off x="3976106" y="2527842"/>
            <a:ext cx="307355" cy="357535"/>
          </a:xfrm>
          <a:custGeom>
            <a:avLst/>
            <a:gdLst>
              <a:gd name="connsiteX0" fmla="*/ 232085 w 307355"/>
              <a:gd name="connsiteY0" fmla="*/ 225812 h 357535"/>
              <a:gd name="connsiteX1" fmla="*/ 307356 w 307355"/>
              <a:gd name="connsiteY1" fmla="*/ 163087 h 357535"/>
              <a:gd name="connsiteX2" fmla="*/ 282265 w 307355"/>
              <a:gd name="connsiteY2" fmla="*/ 163087 h 357535"/>
              <a:gd name="connsiteX3" fmla="*/ 263448 w 307355"/>
              <a:gd name="connsiteY3" fmla="*/ 119179 h 357535"/>
              <a:gd name="connsiteX4" fmla="*/ 238357 w 307355"/>
              <a:gd name="connsiteY4" fmla="*/ 106634 h 357535"/>
              <a:gd name="connsiteX5" fmla="*/ 213267 w 307355"/>
              <a:gd name="connsiteY5" fmla="*/ 81543 h 357535"/>
              <a:gd name="connsiteX6" fmla="*/ 219540 w 307355"/>
              <a:gd name="connsiteY6" fmla="*/ 68998 h 357535"/>
              <a:gd name="connsiteX7" fmla="*/ 175632 w 307355"/>
              <a:gd name="connsiteY7" fmla="*/ 31363 h 357535"/>
              <a:gd name="connsiteX8" fmla="*/ 150541 w 307355"/>
              <a:gd name="connsiteY8" fmla="*/ 25090 h 357535"/>
              <a:gd name="connsiteX9" fmla="*/ 119179 w 307355"/>
              <a:gd name="connsiteY9" fmla="*/ 0 h 357535"/>
              <a:gd name="connsiteX10" fmla="*/ 62726 w 307355"/>
              <a:gd name="connsiteY10" fmla="*/ 31363 h 357535"/>
              <a:gd name="connsiteX11" fmla="*/ 56453 w 307355"/>
              <a:gd name="connsiteY11" fmla="*/ 18818 h 357535"/>
              <a:gd name="connsiteX12" fmla="*/ 43908 w 307355"/>
              <a:gd name="connsiteY12" fmla="*/ 18818 h 357535"/>
              <a:gd name="connsiteX13" fmla="*/ 25090 w 307355"/>
              <a:gd name="connsiteY13" fmla="*/ 62726 h 357535"/>
              <a:gd name="connsiteX14" fmla="*/ 0 w 307355"/>
              <a:gd name="connsiteY14" fmla="*/ 62726 h 357535"/>
              <a:gd name="connsiteX15" fmla="*/ 0 w 307355"/>
              <a:gd name="connsiteY15" fmla="*/ 100361 h 357535"/>
              <a:gd name="connsiteX16" fmla="*/ 56453 w 307355"/>
              <a:gd name="connsiteY16" fmla="*/ 206995 h 357535"/>
              <a:gd name="connsiteX17" fmla="*/ 56453 w 307355"/>
              <a:gd name="connsiteY17" fmla="*/ 238357 h 357535"/>
              <a:gd name="connsiteX18" fmla="*/ 94088 w 307355"/>
              <a:gd name="connsiteY18" fmla="*/ 275993 h 357535"/>
              <a:gd name="connsiteX19" fmla="*/ 106634 w 307355"/>
              <a:gd name="connsiteY19" fmla="*/ 319901 h 357535"/>
              <a:gd name="connsiteX20" fmla="*/ 156814 w 307355"/>
              <a:gd name="connsiteY20" fmla="*/ 357536 h 357535"/>
              <a:gd name="connsiteX21" fmla="*/ 200722 w 307355"/>
              <a:gd name="connsiteY21" fmla="*/ 326173 h 357535"/>
              <a:gd name="connsiteX22" fmla="*/ 175632 w 307355"/>
              <a:gd name="connsiteY22" fmla="*/ 288538 h 357535"/>
              <a:gd name="connsiteX23" fmla="*/ 194449 w 307355"/>
              <a:gd name="connsiteY23" fmla="*/ 282265 h 357535"/>
              <a:gd name="connsiteX24" fmla="*/ 188177 w 307355"/>
              <a:gd name="connsiteY24" fmla="*/ 238357 h 357535"/>
              <a:gd name="connsiteX25" fmla="*/ 194449 w 307355"/>
              <a:gd name="connsiteY25" fmla="*/ 225812 h 357535"/>
              <a:gd name="connsiteX26" fmla="*/ 213267 w 307355"/>
              <a:gd name="connsiteY26" fmla="*/ 219540 h 3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7355" h="357535">
                <a:moveTo>
                  <a:pt x="232085" y="225812"/>
                </a:moveTo>
                <a:lnTo>
                  <a:pt x="307356" y="163087"/>
                </a:lnTo>
                <a:lnTo>
                  <a:pt x="282265" y="163087"/>
                </a:lnTo>
                <a:lnTo>
                  <a:pt x="263448" y="119179"/>
                </a:lnTo>
                <a:lnTo>
                  <a:pt x="238357" y="106634"/>
                </a:lnTo>
                <a:lnTo>
                  <a:pt x="213267" y="81543"/>
                </a:lnTo>
                <a:lnTo>
                  <a:pt x="219540" y="68998"/>
                </a:lnTo>
                <a:lnTo>
                  <a:pt x="175632" y="31363"/>
                </a:lnTo>
                <a:lnTo>
                  <a:pt x="150541" y="25090"/>
                </a:lnTo>
                <a:lnTo>
                  <a:pt x="119179" y="0"/>
                </a:lnTo>
                <a:lnTo>
                  <a:pt x="62726" y="31363"/>
                </a:lnTo>
                <a:lnTo>
                  <a:pt x="56453" y="18818"/>
                </a:lnTo>
                <a:lnTo>
                  <a:pt x="43908" y="18818"/>
                </a:lnTo>
                <a:lnTo>
                  <a:pt x="25090" y="62726"/>
                </a:lnTo>
                <a:lnTo>
                  <a:pt x="0" y="62726"/>
                </a:lnTo>
                <a:lnTo>
                  <a:pt x="0" y="100361"/>
                </a:lnTo>
                <a:lnTo>
                  <a:pt x="56453" y="206995"/>
                </a:lnTo>
                <a:lnTo>
                  <a:pt x="56453" y="238357"/>
                </a:lnTo>
                <a:lnTo>
                  <a:pt x="94088" y="275993"/>
                </a:lnTo>
                <a:lnTo>
                  <a:pt x="106634" y="319901"/>
                </a:lnTo>
                <a:lnTo>
                  <a:pt x="156814" y="357536"/>
                </a:lnTo>
                <a:lnTo>
                  <a:pt x="200722" y="326173"/>
                </a:lnTo>
                <a:lnTo>
                  <a:pt x="175632" y="288538"/>
                </a:lnTo>
                <a:lnTo>
                  <a:pt x="194449" y="282265"/>
                </a:lnTo>
                <a:lnTo>
                  <a:pt x="188177" y="238357"/>
                </a:lnTo>
                <a:lnTo>
                  <a:pt x="194449" y="225812"/>
                </a:lnTo>
                <a:lnTo>
                  <a:pt x="213267" y="219540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EC7C7D0C-EF8E-40A1-8EAF-55DE1031184B}"/>
              </a:ext>
            </a:extLst>
          </p:cNvPr>
          <p:cNvSpPr/>
          <p:nvPr/>
        </p:nvSpPr>
        <p:spPr>
          <a:xfrm>
            <a:off x="5807694" y="1618320"/>
            <a:ext cx="470442" cy="508077"/>
          </a:xfrm>
          <a:custGeom>
            <a:avLst/>
            <a:gdLst>
              <a:gd name="connsiteX0" fmla="*/ 313628 w 470442"/>
              <a:gd name="connsiteY0" fmla="*/ 439079 h 508077"/>
              <a:gd name="connsiteX1" fmla="*/ 338718 w 470442"/>
              <a:gd name="connsiteY1" fmla="*/ 457897 h 508077"/>
              <a:gd name="connsiteX2" fmla="*/ 370081 w 470442"/>
              <a:gd name="connsiteY2" fmla="*/ 457897 h 508077"/>
              <a:gd name="connsiteX3" fmla="*/ 388899 w 470442"/>
              <a:gd name="connsiteY3" fmla="*/ 432807 h 508077"/>
              <a:gd name="connsiteX4" fmla="*/ 420262 w 470442"/>
              <a:gd name="connsiteY4" fmla="*/ 439079 h 508077"/>
              <a:gd name="connsiteX5" fmla="*/ 470442 w 470442"/>
              <a:gd name="connsiteY5" fmla="*/ 420262 h 508077"/>
              <a:gd name="connsiteX6" fmla="*/ 470442 w 470442"/>
              <a:gd name="connsiteY6" fmla="*/ 376354 h 508077"/>
              <a:gd name="connsiteX7" fmla="*/ 445352 w 470442"/>
              <a:gd name="connsiteY7" fmla="*/ 363809 h 508077"/>
              <a:gd name="connsiteX8" fmla="*/ 432807 w 470442"/>
              <a:gd name="connsiteY8" fmla="*/ 370081 h 508077"/>
              <a:gd name="connsiteX9" fmla="*/ 401444 w 470442"/>
              <a:gd name="connsiteY9" fmla="*/ 338718 h 508077"/>
              <a:gd name="connsiteX10" fmla="*/ 388899 w 470442"/>
              <a:gd name="connsiteY10" fmla="*/ 338718 h 508077"/>
              <a:gd name="connsiteX11" fmla="*/ 388899 w 470442"/>
              <a:gd name="connsiteY11" fmla="*/ 301083 h 508077"/>
              <a:gd name="connsiteX12" fmla="*/ 370081 w 470442"/>
              <a:gd name="connsiteY12" fmla="*/ 269720 h 508077"/>
              <a:gd name="connsiteX13" fmla="*/ 376354 w 470442"/>
              <a:gd name="connsiteY13" fmla="*/ 250902 h 508077"/>
              <a:gd name="connsiteX14" fmla="*/ 370081 w 470442"/>
              <a:gd name="connsiteY14" fmla="*/ 238357 h 508077"/>
              <a:gd name="connsiteX15" fmla="*/ 338718 w 470442"/>
              <a:gd name="connsiteY15" fmla="*/ 232085 h 508077"/>
              <a:gd name="connsiteX16" fmla="*/ 351263 w 470442"/>
              <a:gd name="connsiteY16" fmla="*/ 219540 h 508077"/>
              <a:gd name="connsiteX17" fmla="*/ 338718 w 470442"/>
              <a:gd name="connsiteY17" fmla="*/ 200722 h 508077"/>
              <a:gd name="connsiteX18" fmla="*/ 351263 w 470442"/>
              <a:gd name="connsiteY18" fmla="*/ 188177 h 508077"/>
              <a:gd name="connsiteX19" fmla="*/ 351263 w 470442"/>
              <a:gd name="connsiteY19" fmla="*/ 150541 h 508077"/>
              <a:gd name="connsiteX20" fmla="*/ 332446 w 470442"/>
              <a:gd name="connsiteY20" fmla="*/ 144269 h 508077"/>
              <a:gd name="connsiteX21" fmla="*/ 338718 w 470442"/>
              <a:gd name="connsiteY21" fmla="*/ 137996 h 508077"/>
              <a:gd name="connsiteX22" fmla="*/ 326173 w 470442"/>
              <a:gd name="connsiteY22" fmla="*/ 125451 h 508077"/>
              <a:gd name="connsiteX23" fmla="*/ 332446 w 470442"/>
              <a:gd name="connsiteY23" fmla="*/ 112906 h 508077"/>
              <a:gd name="connsiteX24" fmla="*/ 319901 w 470442"/>
              <a:gd name="connsiteY24" fmla="*/ 106634 h 508077"/>
              <a:gd name="connsiteX25" fmla="*/ 319901 w 470442"/>
              <a:gd name="connsiteY25" fmla="*/ 94088 h 508077"/>
              <a:gd name="connsiteX26" fmla="*/ 326173 w 470442"/>
              <a:gd name="connsiteY26" fmla="*/ 68998 h 508077"/>
              <a:gd name="connsiteX27" fmla="*/ 357536 w 470442"/>
              <a:gd name="connsiteY27" fmla="*/ 37635 h 508077"/>
              <a:gd name="connsiteX28" fmla="*/ 338718 w 470442"/>
              <a:gd name="connsiteY28" fmla="*/ 12545 h 508077"/>
              <a:gd name="connsiteX29" fmla="*/ 313628 w 470442"/>
              <a:gd name="connsiteY29" fmla="*/ 0 h 508077"/>
              <a:gd name="connsiteX30" fmla="*/ 288538 w 470442"/>
              <a:gd name="connsiteY30" fmla="*/ 43908 h 508077"/>
              <a:gd name="connsiteX31" fmla="*/ 275993 w 470442"/>
              <a:gd name="connsiteY31" fmla="*/ 31363 h 508077"/>
              <a:gd name="connsiteX32" fmla="*/ 225812 w 470442"/>
              <a:gd name="connsiteY32" fmla="*/ 68998 h 508077"/>
              <a:gd name="connsiteX33" fmla="*/ 225812 w 470442"/>
              <a:gd name="connsiteY33" fmla="*/ 100361 h 508077"/>
              <a:gd name="connsiteX34" fmla="*/ 206995 w 470442"/>
              <a:gd name="connsiteY34" fmla="*/ 112906 h 508077"/>
              <a:gd name="connsiteX35" fmla="*/ 194449 w 470442"/>
              <a:gd name="connsiteY35" fmla="*/ 106634 h 508077"/>
              <a:gd name="connsiteX36" fmla="*/ 194449 w 470442"/>
              <a:gd name="connsiteY36" fmla="*/ 137996 h 508077"/>
              <a:gd name="connsiteX37" fmla="*/ 181904 w 470442"/>
              <a:gd name="connsiteY37" fmla="*/ 163087 h 508077"/>
              <a:gd name="connsiteX38" fmla="*/ 156814 w 470442"/>
              <a:gd name="connsiteY38" fmla="*/ 150541 h 508077"/>
              <a:gd name="connsiteX39" fmla="*/ 156814 w 470442"/>
              <a:gd name="connsiteY39" fmla="*/ 169359 h 508077"/>
              <a:gd name="connsiteX40" fmla="*/ 137996 w 470442"/>
              <a:gd name="connsiteY40" fmla="*/ 169359 h 508077"/>
              <a:gd name="connsiteX41" fmla="*/ 150541 w 470442"/>
              <a:gd name="connsiteY41" fmla="*/ 181904 h 508077"/>
              <a:gd name="connsiteX42" fmla="*/ 137996 w 470442"/>
              <a:gd name="connsiteY42" fmla="*/ 181904 h 508077"/>
              <a:gd name="connsiteX43" fmla="*/ 137996 w 470442"/>
              <a:gd name="connsiteY43" fmla="*/ 206995 h 508077"/>
              <a:gd name="connsiteX44" fmla="*/ 106634 w 470442"/>
              <a:gd name="connsiteY44" fmla="*/ 206995 h 508077"/>
              <a:gd name="connsiteX45" fmla="*/ 75271 w 470442"/>
              <a:gd name="connsiteY45" fmla="*/ 238357 h 508077"/>
              <a:gd name="connsiteX46" fmla="*/ 87816 w 470442"/>
              <a:gd name="connsiteY46" fmla="*/ 244630 h 508077"/>
              <a:gd name="connsiteX47" fmla="*/ 81543 w 470442"/>
              <a:gd name="connsiteY47" fmla="*/ 294810 h 508077"/>
              <a:gd name="connsiteX48" fmla="*/ 56453 w 470442"/>
              <a:gd name="connsiteY48" fmla="*/ 301083 h 508077"/>
              <a:gd name="connsiteX49" fmla="*/ 37635 w 470442"/>
              <a:gd name="connsiteY49" fmla="*/ 282265 h 508077"/>
              <a:gd name="connsiteX50" fmla="*/ 0 w 470442"/>
              <a:gd name="connsiteY50" fmla="*/ 326173 h 508077"/>
              <a:gd name="connsiteX51" fmla="*/ 37635 w 470442"/>
              <a:gd name="connsiteY51" fmla="*/ 338718 h 508077"/>
              <a:gd name="connsiteX52" fmla="*/ 43908 w 470442"/>
              <a:gd name="connsiteY52" fmla="*/ 351263 h 508077"/>
              <a:gd name="connsiteX53" fmla="*/ 94088 w 470442"/>
              <a:gd name="connsiteY53" fmla="*/ 376354 h 508077"/>
              <a:gd name="connsiteX54" fmla="*/ 87816 w 470442"/>
              <a:gd name="connsiteY54" fmla="*/ 401444 h 508077"/>
              <a:gd name="connsiteX55" fmla="*/ 100361 w 470442"/>
              <a:gd name="connsiteY55" fmla="*/ 413989 h 508077"/>
              <a:gd name="connsiteX56" fmla="*/ 106634 w 470442"/>
              <a:gd name="connsiteY56" fmla="*/ 407716 h 508077"/>
              <a:gd name="connsiteX57" fmla="*/ 119179 w 470442"/>
              <a:gd name="connsiteY57" fmla="*/ 432807 h 508077"/>
              <a:gd name="connsiteX58" fmla="*/ 106634 w 470442"/>
              <a:gd name="connsiteY58" fmla="*/ 432807 h 508077"/>
              <a:gd name="connsiteX59" fmla="*/ 100361 w 470442"/>
              <a:gd name="connsiteY59" fmla="*/ 457897 h 508077"/>
              <a:gd name="connsiteX60" fmla="*/ 150541 w 470442"/>
              <a:gd name="connsiteY60" fmla="*/ 489260 h 508077"/>
              <a:gd name="connsiteX61" fmla="*/ 150541 w 470442"/>
              <a:gd name="connsiteY61" fmla="*/ 501805 h 508077"/>
              <a:gd name="connsiteX62" fmla="*/ 163087 w 470442"/>
              <a:gd name="connsiteY62" fmla="*/ 508077 h 508077"/>
              <a:gd name="connsiteX63" fmla="*/ 194449 w 470442"/>
              <a:gd name="connsiteY63" fmla="*/ 495532 h 508077"/>
              <a:gd name="connsiteX64" fmla="*/ 200722 w 470442"/>
              <a:gd name="connsiteY64" fmla="*/ 476715 h 508077"/>
              <a:gd name="connsiteX65" fmla="*/ 194449 w 470442"/>
              <a:gd name="connsiteY65" fmla="*/ 401444 h 508077"/>
              <a:gd name="connsiteX66" fmla="*/ 213267 w 470442"/>
              <a:gd name="connsiteY66" fmla="*/ 395171 h 508077"/>
              <a:gd name="connsiteX67" fmla="*/ 219540 w 470442"/>
              <a:gd name="connsiteY67" fmla="*/ 413989 h 508077"/>
              <a:gd name="connsiteX68" fmla="*/ 244630 w 470442"/>
              <a:gd name="connsiteY68" fmla="*/ 401444 h 508077"/>
              <a:gd name="connsiteX69" fmla="*/ 244630 w 470442"/>
              <a:gd name="connsiteY69" fmla="*/ 388899 h 508077"/>
              <a:gd name="connsiteX70" fmla="*/ 250902 w 470442"/>
              <a:gd name="connsiteY70" fmla="*/ 395171 h 508077"/>
              <a:gd name="connsiteX71" fmla="*/ 263448 w 470442"/>
              <a:gd name="connsiteY71" fmla="*/ 370081 h 508077"/>
              <a:gd name="connsiteX72" fmla="*/ 282265 w 470442"/>
              <a:gd name="connsiteY72" fmla="*/ 376354 h 508077"/>
              <a:gd name="connsiteX73" fmla="*/ 288538 w 470442"/>
              <a:gd name="connsiteY73" fmla="*/ 388899 h 508077"/>
              <a:gd name="connsiteX74" fmla="*/ 301083 w 470442"/>
              <a:gd name="connsiteY74" fmla="*/ 382626 h 508077"/>
              <a:gd name="connsiteX75" fmla="*/ 313628 w 470442"/>
              <a:gd name="connsiteY75" fmla="*/ 395171 h 508077"/>
              <a:gd name="connsiteX76" fmla="*/ 313628 w 470442"/>
              <a:gd name="connsiteY76" fmla="*/ 420262 h 50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0442" h="508077">
                <a:moveTo>
                  <a:pt x="313628" y="439079"/>
                </a:moveTo>
                <a:lnTo>
                  <a:pt x="338718" y="457897"/>
                </a:lnTo>
                <a:lnTo>
                  <a:pt x="370081" y="457897"/>
                </a:lnTo>
                <a:lnTo>
                  <a:pt x="388899" y="432807"/>
                </a:lnTo>
                <a:lnTo>
                  <a:pt x="420262" y="439079"/>
                </a:lnTo>
                <a:lnTo>
                  <a:pt x="470442" y="420262"/>
                </a:lnTo>
                <a:lnTo>
                  <a:pt x="470442" y="376354"/>
                </a:lnTo>
                <a:lnTo>
                  <a:pt x="445352" y="363809"/>
                </a:lnTo>
                <a:lnTo>
                  <a:pt x="432807" y="370081"/>
                </a:lnTo>
                <a:lnTo>
                  <a:pt x="401444" y="338718"/>
                </a:lnTo>
                <a:lnTo>
                  <a:pt x="388899" y="338718"/>
                </a:lnTo>
                <a:lnTo>
                  <a:pt x="388899" y="301083"/>
                </a:lnTo>
                <a:lnTo>
                  <a:pt x="370081" y="269720"/>
                </a:lnTo>
                <a:lnTo>
                  <a:pt x="376354" y="250902"/>
                </a:lnTo>
                <a:lnTo>
                  <a:pt x="370081" y="238357"/>
                </a:lnTo>
                <a:lnTo>
                  <a:pt x="338718" y="232085"/>
                </a:lnTo>
                <a:lnTo>
                  <a:pt x="351263" y="219540"/>
                </a:lnTo>
                <a:lnTo>
                  <a:pt x="338718" y="200722"/>
                </a:lnTo>
                <a:lnTo>
                  <a:pt x="351263" y="188177"/>
                </a:lnTo>
                <a:lnTo>
                  <a:pt x="351263" y="150541"/>
                </a:lnTo>
                <a:lnTo>
                  <a:pt x="332446" y="144269"/>
                </a:lnTo>
                <a:lnTo>
                  <a:pt x="338718" y="137996"/>
                </a:lnTo>
                <a:lnTo>
                  <a:pt x="326173" y="125451"/>
                </a:lnTo>
                <a:lnTo>
                  <a:pt x="332446" y="112906"/>
                </a:lnTo>
                <a:lnTo>
                  <a:pt x="319901" y="106634"/>
                </a:lnTo>
                <a:lnTo>
                  <a:pt x="319901" y="94088"/>
                </a:lnTo>
                <a:lnTo>
                  <a:pt x="326173" y="68998"/>
                </a:lnTo>
                <a:lnTo>
                  <a:pt x="357536" y="37635"/>
                </a:lnTo>
                <a:lnTo>
                  <a:pt x="338718" y="12545"/>
                </a:lnTo>
                <a:lnTo>
                  <a:pt x="313628" y="0"/>
                </a:lnTo>
                <a:lnTo>
                  <a:pt x="288538" y="43908"/>
                </a:lnTo>
                <a:lnTo>
                  <a:pt x="275993" y="31363"/>
                </a:lnTo>
                <a:lnTo>
                  <a:pt x="225812" y="68998"/>
                </a:lnTo>
                <a:lnTo>
                  <a:pt x="225812" y="100361"/>
                </a:lnTo>
                <a:lnTo>
                  <a:pt x="206995" y="112906"/>
                </a:lnTo>
                <a:lnTo>
                  <a:pt x="194449" y="106634"/>
                </a:lnTo>
                <a:lnTo>
                  <a:pt x="194449" y="137996"/>
                </a:lnTo>
                <a:lnTo>
                  <a:pt x="181904" y="163087"/>
                </a:lnTo>
                <a:lnTo>
                  <a:pt x="156814" y="150541"/>
                </a:lnTo>
                <a:lnTo>
                  <a:pt x="156814" y="169359"/>
                </a:lnTo>
                <a:lnTo>
                  <a:pt x="137996" y="169359"/>
                </a:lnTo>
                <a:lnTo>
                  <a:pt x="150541" y="181904"/>
                </a:lnTo>
                <a:lnTo>
                  <a:pt x="137996" y="181904"/>
                </a:lnTo>
                <a:lnTo>
                  <a:pt x="137996" y="206995"/>
                </a:lnTo>
                <a:lnTo>
                  <a:pt x="106634" y="206995"/>
                </a:lnTo>
                <a:lnTo>
                  <a:pt x="75271" y="238357"/>
                </a:lnTo>
                <a:lnTo>
                  <a:pt x="87816" y="244630"/>
                </a:lnTo>
                <a:lnTo>
                  <a:pt x="81543" y="294810"/>
                </a:lnTo>
                <a:lnTo>
                  <a:pt x="56453" y="301083"/>
                </a:lnTo>
                <a:lnTo>
                  <a:pt x="37635" y="282265"/>
                </a:lnTo>
                <a:lnTo>
                  <a:pt x="0" y="326173"/>
                </a:lnTo>
                <a:lnTo>
                  <a:pt x="37635" y="338718"/>
                </a:lnTo>
                <a:lnTo>
                  <a:pt x="43908" y="351263"/>
                </a:lnTo>
                <a:lnTo>
                  <a:pt x="94088" y="376354"/>
                </a:lnTo>
                <a:lnTo>
                  <a:pt x="87816" y="401444"/>
                </a:lnTo>
                <a:lnTo>
                  <a:pt x="100361" y="413989"/>
                </a:lnTo>
                <a:lnTo>
                  <a:pt x="106634" y="407716"/>
                </a:lnTo>
                <a:lnTo>
                  <a:pt x="119179" y="432807"/>
                </a:lnTo>
                <a:lnTo>
                  <a:pt x="106634" y="432807"/>
                </a:lnTo>
                <a:lnTo>
                  <a:pt x="100361" y="457897"/>
                </a:lnTo>
                <a:lnTo>
                  <a:pt x="150541" y="489260"/>
                </a:lnTo>
                <a:lnTo>
                  <a:pt x="150541" y="501805"/>
                </a:lnTo>
                <a:lnTo>
                  <a:pt x="163087" y="508077"/>
                </a:lnTo>
                <a:lnTo>
                  <a:pt x="194449" y="495532"/>
                </a:lnTo>
                <a:lnTo>
                  <a:pt x="200722" y="476715"/>
                </a:lnTo>
                <a:lnTo>
                  <a:pt x="194449" y="401444"/>
                </a:lnTo>
                <a:lnTo>
                  <a:pt x="213267" y="395171"/>
                </a:lnTo>
                <a:lnTo>
                  <a:pt x="219540" y="413989"/>
                </a:lnTo>
                <a:lnTo>
                  <a:pt x="244630" y="401444"/>
                </a:lnTo>
                <a:lnTo>
                  <a:pt x="244630" y="388899"/>
                </a:lnTo>
                <a:lnTo>
                  <a:pt x="250902" y="395171"/>
                </a:lnTo>
                <a:lnTo>
                  <a:pt x="263448" y="370081"/>
                </a:lnTo>
                <a:lnTo>
                  <a:pt x="282265" y="376354"/>
                </a:lnTo>
                <a:lnTo>
                  <a:pt x="288538" y="388899"/>
                </a:lnTo>
                <a:lnTo>
                  <a:pt x="301083" y="382626"/>
                </a:lnTo>
                <a:lnTo>
                  <a:pt x="313628" y="395171"/>
                </a:lnTo>
                <a:lnTo>
                  <a:pt x="313628" y="420262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72CD21F-B901-4567-BBFF-89234202B4C4}"/>
              </a:ext>
            </a:extLst>
          </p:cNvPr>
          <p:cNvSpPr/>
          <p:nvPr/>
        </p:nvSpPr>
        <p:spPr>
          <a:xfrm>
            <a:off x="5381159" y="1906858"/>
            <a:ext cx="577075" cy="551985"/>
          </a:xfrm>
          <a:custGeom>
            <a:avLst/>
            <a:gdLst>
              <a:gd name="connsiteX0" fmla="*/ 533168 w 577075"/>
              <a:gd name="connsiteY0" fmla="*/ 413989 h 551985"/>
              <a:gd name="connsiteX1" fmla="*/ 514350 w 577075"/>
              <a:gd name="connsiteY1" fmla="*/ 426534 h 551985"/>
              <a:gd name="connsiteX2" fmla="*/ 489260 w 577075"/>
              <a:gd name="connsiteY2" fmla="*/ 420262 h 551985"/>
              <a:gd name="connsiteX3" fmla="*/ 432807 w 577075"/>
              <a:gd name="connsiteY3" fmla="*/ 457897 h 551985"/>
              <a:gd name="connsiteX4" fmla="*/ 413989 w 577075"/>
              <a:gd name="connsiteY4" fmla="*/ 445352 h 551985"/>
              <a:gd name="connsiteX5" fmla="*/ 413989 w 577075"/>
              <a:gd name="connsiteY5" fmla="*/ 426534 h 551985"/>
              <a:gd name="connsiteX6" fmla="*/ 363809 w 577075"/>
              <a:gd name="connsiteY6" fmla="*/ 407716 h 551985"/>
              <a:gd name="connsiteX7" fmla="*/ 357536 w 577075"/>
              <a:gd name="connsiteY7" fmla="*/ 395171 h 551985"/>
              <a:gd name="connsiteX8" fmla="*/ 370081 w 577075"/>
              <a:gd name="connsiteY8" fmla="*/ 357536 h 551985"/>
              <a:gd name="connsiteX9" fmla="*/ 363809 w 577075"/>
              <a:gd name="connsiteY9" fmla="*/ 344991 h 551985"/>
              <a:gd name="connsiteX10" fmla="*/ 376354 w 577075"/>
              <a:gd name="connsiteY10" fmla="*/ 344991 h 551985"/>
              <a:gd name="connsiteX11" fmla="*/ 388899 w 577075"/>
              <a:gd name="connsiteY11" fmla="*/ 307356 h 551985"/>
              <a:gd name="connsiteX12" fmla="*/ 407716 w 577075"/>
              <a:gd name="connsiteY12" fmla="*/ 288538 h 551985"/>
              <a:gd name="connsiteX13" fmla="*/ 401444 w 577075"/>
              <a:gd name="connsiteY13" fmla="*/ 282265 h 551985"/>
              <a:gd name="connsiteX14" fmla="*/ 420262 w 577075"/>
              <a:gd name="connsiteY14" fmla="*/ 263448 h 551985"/>
              <a:gd name="connsiteX15" fmla="*/ 420262 w 577075"/>
              <a:gd name="connsiteY15" fmla="*/ 244630 h 551985"/>
              <a:gd name="connsiteX16" fmla="*/ 395171 w 577075"/>
              <a:gd name="connsiteY16" fmla="*/ 206995 h 551985"/>
              <a:gd name="connsiteX17" fmla="*/ 420262 w 577075"/>
              <a:gd name="connsiteY17" fmla="*/ 200722 h 551985"/>
              <a:gd name="connsiteX18" fmla="*/ 432807 w 577075"/>
              <a:gd name="connsiteY18" fmla="*/ 169359 h 551985"/>
              <a:gd name="connsiteX19" fmla="*/ 451624 w 577075"/>
              <a:gd name="connsiteY19" fmla="*/ 163087 h 551985"/>
              <a:gd name="connsiteX20" fmla="*/ 457897 w 577075"/>
              <a:gd name="connsiteY20" fmla="*/ 188177 h 551985"/>
              <a:gd name="connsiteX21" fmla="*/ 495532 w 577075"/>
              <a:gd name="connsiteY21" fmla="*/ 169359 h 551985"/>
              <a:gd name="connsiteX22" fmla="*/ 495532 w 577075"/>
              <a:gd name="connsiteY22" fmla="*/ 194449 h 551985"/>
              <a:gd name="connsiteX23" fmla="*/ 482987 w 577075"/>
              <a:gd name="connsiteY23" fmla="*/ 206995 h 551985"/>
              <a:gd name="connsiteX24" fmla="*/ 508077 w 577075"/>
              <a:gd name="connsiteY24" fmla="*/ 206995 h 551985"/>
              <a:gd name="connsiteX25" fmla="*/ 533168 w 577075"/>
              <a:gd name="connsiteY25" fmla="*/ 225812 h 551985"/>
              <a:gd name="connsiteX26" fmla="*/ 539440 w 577075"/>
              <a:gd name="connsiteY26" fmla="*/ 244630 h 551985"/>
              <a:gd name="connsiteX27" fmla="*/ 551985 w 577075"/>
              <a:gd name="connsiteY27" fmla="*/ 219540 h 551985"/>
              <a:gd name="connsiteX28" fmla="*/ 545713 w 577075"/>
              <a:gd name="connsiteY28" fmla="*/ 194449 h 551985"/>
              <a:gd name="connsiteX29" fmla="*/ 577076 w 577075"/>
              <a:gd name="connsiteY29" fmla="*/ 213267 h 551985"/>
              <a:gd name="connsiteX30" fmla="*/ 570803 w 577075"/>
              <a:gd name="connsiteY30" fmla="*/ 194449 h 551985"/>
              <a:gd name="connsiteX31" fmla="*/ 526895 w 577075"/>
              <a:gd name="connsiteY31" fmla="*/ 169359 h 551985"/>
              <a:gd name="connsiteX32" fmla="*/ 526895 w 577075"/>
              <a:gd name="connsiteY32" fmla="*/ 156814 h 551985"/>
              <a:gd name="connsiteX33" fmla="*/ 545713 w 577075"/>
              <a:gd name="connsiteY33" fmla="*/ 144269 h 551985"/>
              <a:gd name="connsiteX34" fmla="*/ 539440 w 577075"/>
              <a:gd name="connsiteY34" fmla="*/ 125451 h 551985"/>
              <a:gd name="connsiteX35" fmla="*/ 514350 w 577075"/>
              <a:gd name="connsiteY35" fmla="*/ 112906 h 551985"/>
              <a:gd name="connsiteX36" fmla="*/ 520623 w 577075"/>
              <a:gd name="connsiteY36" fmla="*/ 87816 h 551985"/>
              <a:gd name="connsiteX37" fmla="*/ 426534 w 577075"/>
              <a:gd name="connsiteY37" fmla="*/ 37635 h 551985"/>
              <a:gd name="connsiteX38" fmla="*/ 407716 w 577075"/>
              <a:gd name="connsiteY38" fmla="*/ 0 h 551985"/>
              <a:gd name="connsiteX39" fmla="*/ 370081 w 577075"/>
              <a:gd name="connsiteY39" fmla="*/ 12545 h 551985"/>
              <a:gd name="connsiteX40" fmla="*/ 351263 w 577075"/>
              <a:gd name="connsiteY40" fmla="*/ 37635 h 551985"/>
              <a:gd name="connsiteX41" fmla="*/ 338718 w 577075"/>
              <a:gd name="connsiteY41" fmla="*/ 37635 h 551985"/>
              <a:gd name="connsiteX42" fmla="*/ 319901 w 577075"/>
              <a:gd name="connsiteY42" fmla="*/ 62726 h 551985"/>
              <a:gd name="connsiteX43" fmla="*/ 326173 w 577075"/>
              <a:gd name="connsiteY43" fmla="*/ 81543 h 551985"/>
              <a:gd name="connsiteX44" fmla="*/ 313628 w 577075"/>
              <a:gd name="connsiteY44" fmla="*/ 100361 h 551985"/>
              <a:gd name="connsiteX45" fmla="*/ 269720 w 577075"/>
              <a:gd name="connsiteY45" fmla="*/ 94088 h 551985"/>
              <a:gd name="connsiteX46" fmla="*/ 225812 w 577075"/>
              <a:gd name="connsiteY46" fmla="*/ 75271 h 551985"/>
              <a:gd name="connsiteX47" fmla="*/ 219540 w 577075"/>
              <a:gd name="connsiteY47" fmla="*/ 62726 h 551985"/>
              <a:gd name="connsiteX48" fmla="*/ 206995 w 577075"/>
              <a:gd name="connsiteY48" fmla="*/ 62726 h 551985"/>
              <a:gd name="connsiteX49" fmla="*/ 175632 w 577075"/>
              <a:gd name="connsiteY49" fmla="*/ 94088 h 551985"/>
              <a:gd name="connsiteX50" fmla="*/ 156814 w 577075"/>
              <a:gd name="connsiteY50" fmla="*/ 94088 h 551985"/>
              <a:gd name="connsiteX51" fmla="*/ 125451 w 577075"/>
              <a:gd name="connsiteY51" fmla="*/ 68998 h 551985"/>
              <a:gd name="connsiteX52" fmla="*/ 100361 w 577075"/>
              <a:gd name="connsiteY52" fmla="*/ 100361 h 551985"/>
              <a:gd name="connsiteX53" fmla="*/ 106634 w 577075"/>
              <a:gd name="connsiteY53" fmla="*/ 137996 h 551985"/>
              <a:gd name="connsiteX54" fmla="*/ 94088 w 577075"/>
              <a:gd name="connsiteY54" fmla="*/ 163087 h 551985"/>
              <a:gd name="connsiteX55" fmla="*/ 62726 w 577075"/>
              <a:gd name="connsiteY55" fmla="*/ 163087 h 551985"/>
              <a:gd name="connsiteX56" fmla="*/ 43908 w 577075"/>
              <a:gd name="connsiteY56" fmla="*/ 150541 h 551985"/>
              <a:gd name="connsiteX57" fmla="*/ 43908 w 577075"/>
              <a:gd name="connsiteY57" fmla="*/ 137996 h 551985"/>
              <a:gd name="connsiteX58" fmla="*/ 12545 w 577075"/>
              <a:gd name="connsiteY58" fmla="*/ 150541 h 551985"/>
              <a:gd name="connsiteX59" fmla="*/ 12545 w 577075"/>
              <a:gd name="connsiteY59" fmla="*/ 163087 h 551985"/>
              <a:gd name="connsiteX60" fmla="*/ 0 w 577075"/>
              <a:gd name="connsiteY60" fmla="*/ 169359 h 551985"/>
              <a:gd name="connsiteX61" fmla="*/ 0 w 577075"/>
              <a:gd name="connsiteY61" fmla="*/ 200722 h 551985"/>
              <a:gd name="connsiteX62" fmla="*/ 37635 w 577075"/>
              <a:gd name="connsiteY62" fmla="*/ 232085 h 551985"/>
              <a:gd name="connsiteX63" fmla="*/ 31363 w 577075"/>
              <a:gd name="connsiteY63" fmla="*/ 263448 h 551985"/>
              <a:gd name="connsiteX64" fmla="*/ 87816 w 577075"/>
              <a:gd name="connsiteY64" fmla="*/ 244630 h 551985"/>
              <a:gd name="connsiteX65" fmla="*/ 112906 w 577075"/>
              <a:gd name="connsiteY65" fmla="*/ 275993 h 551985"/>
              <a:gd name="connsiteX66" fmla="*/ 100361 w 577075"/>
              <a:gd name="connsiteY66" fmla="*/ 288538 h 551985"/>
              <a:gd name="connsiteX67" fmla="*/ 100361 w 577075"/>
              <a:gd name="connsiteY67" fmla="*/ 307356 h 551985"/>
              <a:gd name="connsiteX68" fmla="*/ 119179 w 577075"/>
              <a:gd name="connsiteY68" fmla="*/ 313628 h 551985"/>
              <a:gd name="connsiteX69" fmla="*/ 81543 w 577075"/>
              <a:gd name="connsiteY69" fmla="*/ 332446 h 551985"/>
              <a:gd name="connsiteX70" fmla="*/ 81543 w 577075"/>
              <a:gd name="connsiteY70" fmla="*/ 351263 h 551985"/>
              <a:gd name="connsiteX71" fmla="*/ 75271 w 577075"/>
              <a:gd name="connsiteY71" fmla="*/ 363809 h 551985"/>
              <a:gd name="connsiteX72" fmla="*/ 68998 w 577075"/>
              <a:gd name="connsiteY72" fmla="*/ 351263 h 551985"/>
              <a:gd name="connsiteX73" fmla="*/ 62726 w 577075"/>
              <a:gd name="connsiteY73" fmla="*/ 370081 h 551985"/>
              <a:gd name="connsiteX74" fmla="*/ 94088 w 577075"/>
              <a:gd name="connsiteY74" fmla="*/ 382626 h 551985"/>
              <a:gd name="connsiteX75" fmla="*/ 131724 w 577075"/>
              <a:gd name="connsiteY75" fmla="*/ 420262 h 551985"/>
              <a:gd name="connsiteX76" fmla="*/ 137996 w 577075"/>
              <a:gd name="connsiteY76" fmla="*/ 407716 h 551985"/>
              <a:gd name="connsiteX77" fmla="*/ 156814 w 577075"/>
              <a:gd name="connsiteY77" fmla="*/ 401444 h 551985"/>
              <a:gd name="connsiteX78" fmla="*/ 169359 w 577075"/>
              <a:gd name="connsiteY78" fmla="*/ 413989 h 551985"/>
              <a:gd name="connsiteX79" fmla="*/ 194449 w 577075"/>
              <a:gd name="connsiteY79" fmla="*/ 451624 h 551985"/>
              <a:gd name="connsiteX80" fmla="*/ 175632 w 577075"/>
              <a:gd name="connsiteY80" fmla="*/ 470442 h 551985"/>
              <a:gd name="connsiteX81" fmla="*/ 188177 w 577075"/>
              <a:gd name="connsiteY81" fmla="*/ 470442 h 551985"/>
              <a:gd name="connsiteX82" fmla="*/ 181904 w 577075"/>
              <a:gd name="connsiteY82" fmla="*/ 508077 h 551985"/>
              <a:gd name="connsiteX83" fmla="*/ 200722 w 577075"/>
              <a:gd name="connsiteY83" fmla="*/ 501805 h 551985"/>
              <a:gd name="connsiteX84" fmla="*/ 206995 w 577075"/>
              <a:gd name="connsiteY84" fmla="*/ 526895 h 551985"/>
              <a:gd name="connsiteX85" fmla="*/ 232085 w 577075"/>
              <a:gd name="connsiteY85" fmla="*/ 520623 h 551985"/>
              <a:gd name="connsiteX86" fmla="*/ 282265 w 577075"/>
              <a:gd name="connsiteY86" fmla="*/ 551985 h 551985"/>
              <a:gd name="connsiteX87" fmla="*/ 313628 w 577075"/>
              <a:gd name="connsiteY87" fmla="*/ 545713 h 551985"/>
              <a:gd name="connsiteX88" fmla="*/ 319901 w 577075"/>
              <a:gd name="connsiteY88" fmla="*/ 526895 h 551985"/>
              <a:gd name="connsiteX89" fmla="*/ 357536 w 577075"/>
              <a:gd name="connsiteY89" fmla="*/ 533168 h 551985"/>
              <a:gd name="connsiteX90" fmla="*/ 388899 w 577075"/>
              <a:gd name="connsiteY90" fmla="*/ 514350 h 551985"/>
              <a:gd name="connsiteX91" fmla="*/ 432807 w 577075"/>
              <a:gd name="connsiteY91" fmla="*/ 533168 h 551985"/>
              <a:gd name="connsiteX92" fmla="*/ 476715 w 577075"/>
              <a:gd name="connsiteY92" fmla="*/ 520623 h 551985"/>
              <a:gd name="connsiteX93" fmla="*/ 508077 w 577075"/>
              <a:gd name="connsiteY93" fmla="*/ 526895 h 551985"/>
              <a:gd name="connsiteX94" fmla="*/ 520623 w 577075"/>
              <a:gd name="connsiteY94" fmla="*/ 489260 h 551985"/>
              <a:gd name="connsiteX95" fmla="*/ 539440 w 577075"/>
              <a:gd name="connsiteY95" fmla="*/ 482987 h 551985"/>
              <a:gd name="connsiteX96" fmla="*/ 545713 w 577075"/>
              <a:gd name="connsiteY96" fmla="*/ 470442 h 551985"/>
              <a:gd name="connsiteX97" fmla="*/ 533168 w 577075"/>
              <a:gd name="connsiteY97" fmla="*/ 445352 h 551985"/>
              <a:gd name="connsiteX98" fmla="*/ 539440 w 577075"/>
              <a:gd name="connsiteY98" fmla="*/ 426534 h 55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77075" h="551985">
                <a:moveTo>
                  <a:pt x="533168" y="413989"/>
                </a:moveTo>
                <a:lnTo>
                  <a:pt x="514350" y="426534"/>
                </a:lnTo>
                <a:lnTo>
                  <a:pt x="489260" y="420262"/>
                </a:lnTo>
                <a:lnTo>
                  <a:pt x="432807" y="457897"/>
                </a:lnTo>
                <a:lnTo>
                  <a:pt x="413989" y="445352"/>
                </a:lnTo>
                <a:lnTo>
                  <a:pt x="413989" y="426534"/>
                </a:lnTo>
                <a:lnTo>
                  <a:pt x="363809" y="407716"/>
                </a:lnTo>
                <a:lnTo>
                  <a:pt x="357536" y="395171"/>
                </a:lnTo>
                <a:lnTo>
                  <a:pt x="370081" y="357536"/>
                </a:lnTo>
                <a:lnTo>
                  <a:pt x="363809" y="344991"/>
                </a:lnTo>
                <a:lnTo>
                  <a:pt x="376354" y="344991"/>
                </a:lnTo>
                <a:lnTo>
                  <a:pt x="388899" y="307356"/>
                </a:lnTo>
                <a:lnTo>
                  <a:pt x="407716" y="288538"/>
                </a:lnTo>
                <a:lnTo>
                  <a:pt x="401444" y="282265"/>
                </a:lnTo>
                <a:lnTo>
                  <a:pt x="420262" y="263448"/>
                </a:lnTo>
                <a:lnTo>
                  <a:pt x="420262" y="244630"/>
                </a:lnTo>
                <a:lnTo>
                  <a:pt x="395171" y="206995"/>
                </a:lnTo>
                <a:lnTo>
                  <a:pt x="420262" y="200722"/>
                </a:lnTo>
                <a:lnTo>
                  <a:pt x="432807" y="169359"/>
                </a:lnTo>
                <a:lnTo>
                  <a:pt x="451624" y="163087"/>
                </a:lnTo>
                <a:lnTo>
                  <a:pt x="457897" y="188177"/>
                </a:lnTo>
                <a:lnTo>
                  <a:pt x="495532" y="169359"/>
                </a:lnTo>
                <a:lnTo>
                  <a:pt x="495532" y="194449"/>
                </a:lnTo>
                <a:lnTo>
                  <a:pt x="482987" y="206995"/>
                </a:lnTo>
                <a:lnTo>
                  <a:pt x="508077" y="206995"/>
                </a:lnTo>
                <a:lnTo>
                  <a:pt x="533168" y="225812"/>
                </a:lnTo>
                <a:lnTo>
                  <a:pt x="539440" y="244630"/>
                </a:lnTo>
                <a:lnTo>
                  <a:pt x="551985" y="219540"/>
                </a:lnTo>
                <a:lnTo>
                  <a:pt x="545713" y="194449"/>
                </a:lnTo>
                <a:lnTo>
                  <a:pt x="577076" y="213267"/>
                </a:lnTo>
                <a:lnTo>
                  <a:pt x="570803" y="194449"/>
                </a:lnTo>
                <a:lnTo>
                  <a:pt x="526895" y="169359"/>
                </a:lnTo>
                <a:lnTo>
                  <a:pt x="526895" y="156814"/>
                </a:lnTo>
                <a:lnTo>
                  <a:pt x="545713" y="144269"/>
                </a:lnTo>
                <a:lnTo>
                  <a:pt x="539440" y="125451"/>
                </a:lnTo>
                <a:lnTo>
                  <a:pt x="514350" y="112906"/>
                </a:lnTo>
                <a:lnTo>
                  <a:pt x="520623" y="87816"/>
                </a:lnTo>
                <a:lnTo>
                  <a:pt x="426534" y="37635"/>
                </a:lnTo>
                <a:lnTo>
                  <a:pt x="407716" y="0"/>
                </a:lnTo>
                <a:lnTo>
                  <a:pt x="370081" y="12545"/>
                </a:lnTo>
                <a:lnTo>
                  <a:pt x="351263" y="37635"/>
                </a:lnTo>
                <a:lnTo>
                  <a:pt x="338718" y="37635"/>
                </a:lnTo>
                <a:lnTo>
                  <a:pt x="319901" y="62726"/>
                </a:lnTo>
                <a:lnTo>
                  <a:pt x="326173" y="81543"/>
                </a:lnTo>
                <a:lnTo>
                  <a:pt x="313628" y="100361"/>
                </a:lnTo>
                <a:lnTo>
                  <a:pt x="269720" y="94088"/>
                </a:lnTo>
                <a:lnTo>
                  <a:pt x="225812" y="75271"/>
                </a:lnTo>
                <a:lnTo>
                  <a:pt x="219540" y="62726"/>
                </a:lnTo>
                <a:lnTo>
                  <a:pt x="206995" y="62726"/>
                </a:lnTo>
                <a:lnTo>
                  <a:pt x="175632" y="94088"/>
                </a:lnTo>
                <a:lnTo>
                  <a:pt x="156814" y="94088"/>
                </a:lnTo>
                <a:lnTo>
                  <a:pt x="125451" y="68998"/>
                </a:lnTo>
                <a:lnTo>
                  <a:pt x="100361" y="100361"/>
                </a:lnTo>
                <a:lnTo>
                  <a:pt x="106634" y="137996"/>
                </a:lnTo>
                <a:lnTo>
                  <a:pt x="94088" y="163087"/>
                </a:lnTo>
                <a:lnTo>
                  <a:pt x="62726" y="163087"/>
                </a:lnTo>
                <a:lnTo>
                  <a:pt x="43908" y="150541"/>
                </a:lnTo>
                <a:lnTo>
                  <a:pt x="43908" y="137996"/>
                </a:lnTo>
                <a:lnTo>
                  <a:pt x="12545" y="150541"/>
                </a:lnTo>
                <a:lnTo>
                  <a:pt x="12545" y="163087"/>
                </a:lnTo>
                <a:lnTo>
                  <a:pt x="0" y="169359"/>
                </a:lnTo>
                <a:lnTo>
                  <a:pt x="0" y="200722"/>
                </a:lnTo>
                <a:lnTo>
                  <a:pt x="37635" y="232085"/>
                </a:lnTo>
                <a:lnTo>
                  <a:pt x="31363" y="263448"/>
                </a:lnTo>
                <a:lnTo>
                  <a:pt x="87816" y="244630"/>
                </a:lnTo>
                <a:lnTo>
                  <a:pt x="112906" y="275993"/>
                </a:lnTo>
                <a:lnTo>
                  <a:pt x="100361" y="288538"/>
                </a:lnTo>
                <a:lnTo>
                  <a:pt x="100361" y="307356"/>
                </a:lnTo>
                <a:lnTo>
                  <a:pt x="119179" y="313628"/>
                </a:lnTo>
                <a:lnTo>
                  <a:pt x="81543" y="332446"/>
                </a:lnTo>
                <a:lnTo>
                  <a:pt x="81543" y="351263"/>
                </a:lnTo>
                <a:lnTo>
                  <a:pt x="75271" y="363809"/>
                </a:lnTo>
                <a:lnTo>
                  <a:pt x="68998" y="351263"/>
                </a:lnTo>
                <a:lnTo>
                  <a:pt x="62726" y="370081"/>
                </a:lnTo>
                <a:lnTo>
                  <a:pt x="94088" y="382626"/>
                </a:lnTo>
                <a:lnTo>
                  <a:pt x="131724" y="420262"/>
                </a:lnTo>
                <a:lnTo>
                  <a:pt x="137996" y="407716"/>
                </a:lnTo>
                <a:lnTo>
                  <a:pt x="156814" y="401444"/>
                </a:lnTo>
                <a:lnTo>
                  <a:pt x="169359" y="413989"/>
                </a:lnTo>
                <a:lnTo>
                  <a:pt x="194449" y="451624"/>
                </a:lnTo>
                <a:lnTo>
                  <a:pt x="175632" y="470442"/>
                </a:lnTo>
                <a:lnTo>
                  <a:pt x="188177" y="470442"/>
                </a:lnTo>
                <a:lnTo>
                  <a:pt x="181904" y="508077"/>
                </a:lnTo>
                <a:lnTo>
                  <a:pt x="200722" y="501805"/>
                </a:lnTo>
                <a:lnTo>
                  <a:pt x="206995" y="526895"/>
                </a:lnTo>
                <a:lnTo>
                  <a:pt x="232085" y="520623"/>
                </a:lnTo>
                <a:lnTo>
                  <a:pt x="282265" y="551985"/>
                </a:lnTo>
                <a:lnTo>
                  <a:pt x="313628" y="545713"/>
                </a:lnTo>
                <a:lnTo>
                  <a:pt x="319901" y="526895"/>
                </a:lnTo>
                <a:lnTo>
                  <a:pt x="357536" y="533168"/>
                </a:lnTo>
                <a:lnTo>
                  <a:pt x="388899" y="514350"/>
                </a:lnTo>
                <a:lnTo>
                  <a:pt x="432807" y="533168"/>
                </a:lnTo>
                <a:lnTo>
                  <a:pt x="476715" y="520623"/>
                </a:lnTo>
                <a:lnTo>
                  <a:pt x="508077" y="526895"/>
                </a:lnTo>
                <a:lnTo>
                  <a:pt x="520623" y="489260"/>
                </a:lnTo>
                <a:lnTo>
                  <a:pt x="539440" y="482987"/>
                </a:lnTo>
                <a:lnTo>
                  <a:pt x="545713" y="470442"/>
                </a:lnTo>
                <a:lnTo>
                  <a:pt x="533168" y="445352"/>
                </a:lnTo>
                <a:lnTo>
                  <a:pt x="539440" y="426534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1A057143-D534-4E30-90B0-F21FFEBD7DFD}"/>
              </a:ext>
            </a:extLst>
          </p:cNvPr>
          <p:cNvSpPr/>
          <p:nvPr/>
        </p:nvSpPr>
        <p:spPr>
          <a:xfrm>
            <a:off x="2778046" y="2189123"/>
            <a:ext cx="834250" cy="595893"/>
          </a:xfrm>
          <a:custGeom>
            <a:avLst/>
            <a:gdLst>
              <a:gd name="connsiteX0" fmla="*/ 809160 w 834250"/>
              <a:gd name="connsiteY0" fmla="*/ 382626 h 595893"/>
              <a:gd name="connsiteX1" fmla="*/ 790343 w 834250"/>
              <a:gd name="connsiteY1" fmla="*/ 382626 h 595893"/>
              <a:gd name="connsiteX2" fmla="*/ 777798 w 834250"/>
              <a:gd name="connsiteY2" fmla="*/ 401444 h 595893"/>
              <a:gd name="connsiteX3" fmla="*/ 765253 w 834250"/>
              <a:gd name="connsiteY3" fmla="*/ 388899 h 595893"/>
              <a:gd name="connsiteX4" fmla="*/ 771525 w 834250"/>
              <a:gd name="connsiteY4" fmla="*/ 382626 h 595893"/>
              <a:gd name="connsiteX5" fmla="*/ 752707 w 834250"/>
              <a:gd name="connsiteY5" fmla="*/ 332446 h 595893"/>
              <a:gd name="connsiteX6" fmla="*/ 721345 w 834250"/>
              <a:gd name="connsiteY6" fmla="*/ 332446 h 595893"/>
              <a:gd name="connsiteX7" fmla="*/ 721345 w 834250"/>
              <a:gd name="connsiteY7" fmla="*/ 307356 h 595893"/>
              <a:gd name="connsiteX8" fmla="*/ 702527 w 834250"/>
              <a:gd name="connsiteY8" fmla="*/ 275993 h 595893"/>
              <a:gd name="connsiteX9" fmla="*/ 708799 w 834250"/>
              <a:gd name="connsiteY9" fmla="*/ 257175 h 595893"/>
              <a:gd name="connsiteX10" fmla="*/ 683709 w 834250"/>
              <a:gd name="connsiteY10" fmla="*/ 257175 h 595893"/>
              <a:gd name="connsiteX11" fmla="*/ 683709 w 834250"/>
              <a:gd name="connsiteY11" fmla="*/ 238357 h 595893"/>
              <a:gd name="connsiteX12" fmla="*/ 702527 w 834250"/>
              <a:gd name="connsiteY12" fmla="*/ 232085 h 595893"/>
              <a:gd name="connsiteX13" fmla="*/ 696254 w 834250"/>
              <a:gd name="connsiteY13" fmla="*/ 219540 h 595893"/>
              <a:gd name="connsiteX14" fmla="*/ 708799 w 834250"/>
              <a:gd name="connsiteY14" fmla="*/ 194449 h 595893"/>
              <a:gd name="connsiteX15" fmla="*/ 696254 w 834250"/>
              <a:gd name="connsiteY15" fmla="*/ 175632 h 595893"/>
              <a:gd name="connsiteX16" fmla="*/ 721345 w 834250"/>
              <a:gd name="connsiteY16" fmla="*/ 144269 h 595893"/>
              <a:gd name="connsiteX17" fmla="*/ 715072 w 834250"/>
              <a:gd name="connsiteY17" fmla="*/ 125451 h 595893"/>
              <a:gd name="connsiteX18" fmla="*/ 696254 w 834250"/>
              <a:gd name="connsiteY18" fmla="*/ 119179 h 595893"/>
              <a:gd name="connsiteX19" fmla="*/ 646074 w 834250"/>
              <a:gd name="connsiteY19" fmla="*/ 156814 h 595893"/>
              <a:gd name="connsiteX20" fmla="*/ 614711 w 834250"/>
              <a:gd name="connsiteY20" fmla="*/ 144269 h 595893"/>
              <a:gd name="connsiteX21" fmla="*/ 564531 w 834250"/>
              <a:gd name="connsiteY21" fmla="*/ 156814 h 595893"/>
              <a:gd name="connsiteX22" fmla="*/ 533168 w 834250"/>
              <a:gd name="connsiteY22" fmla="*/ 144269 h 595893"/>
              <a:gd name="connsiteX23" fmla="*/ 520623 w 834250"/>
              <a:gd name="connsiteY23" fmla="*/ 119179 h 595893"/>
              <a:gd name="connsiteX24" fmla="*/ 489260 w 834250"/>
              <a:gd name="connsiteY24" fmla="*/ 125451 h 595893"/>
              <a:gd name="connsiteX25" fmla="*/ 464170 w 834250"/>
              <a:gd name="connsiteY25" fmla="*/ 112906 h 595893"/>
              <a:gd name="connsiteX26" fmla="*/ 407716 w 834250"/>
              <a:gd name="connsiteY26" fmla="*/ 119179 h 595893"/>
              <a:gd name="connsiteX27" fmla="*/ 357536 w 834250"/>
              <a:gd name="connsiteY27" fmla="*/ 100361 h 595893"/>
              <a:gd name="connsiteX28" fmla="*/ 351263 w 834250"/>
              <a:gd name="connsiteY28" fmla="*/ 106634 h 595893"/>
              <a:gd name="connsiteX29" fmla="*/ 332446 w 834250"/>
              <a:gd name="connsiteY29" fmla="*/ 87816 h 595893"/>
              <a:gd name="connsiteX30" fmla="*/ 294810 w 834250"/>
              <a:gd name="connsiteY30" fmla="*/ 81543 h 595893"/>
              <a:gd name="connsiteX31" fmla="*/ 269720 w 834250"/>
              <a:gd name="connsiteY31" fmla="*/ 62726 h 595893"/>
              <a:gd name="connsiteX32" fmla="*/ 294810 w 834250"/>
              <a:gd name="connsiteY32" fmla="*/ 43908 h 595893"/>
              <a:gd name="connsiteX33" fmla="*/ 269720 w 834250"/>
              <a:gd name="connsiteY33" fmla="*/ 0 h 595893"/>
              <a:gd name="connsiteX34" fmla="*/ 257175 w 834250"/>
              <a:gd name="connsiteY34" fmla="*/ 18818 h 595893"/>
              <a:gd name="connsiteX35" fmla="*/ 232085 w 834250"/>
              <a:gd name="connsiteY35" fmla="*/ 31363 h 595893"/>
              <a:gd name="connsiteX36" fmla="*/ 213267 w 834250"/>
              <a:gd name="connsiteY36" fmla="*/ 18818 h 595893"/>
              <a:gd name="connsiteX37" fmla="*/ 219540 w 834250"/>
              <a:gd name="connsiteY37" fmla="*/ 12545 h 595893"/>
              <a:gd name="connsiteX38" fmla="*/ 188177 w 834250"/>
              <a:gd name="connsiteY38" fmla="*/ 0 h 595893"/>
              <a:gd name="connsiteX39" fmla="*/ 163087 w 834250"/>
              <a:gd name="connsiteY39" fmla="*/ 31363 h 595893"/>
              <a:gd name="connsiteX40" fmla="*/ 175632 w 834250"/>
              <a:gd name="connsiteY40" fmla="*/ 37635 h 595893"/>
              <a:gd name="connsiteX41" fmla="*/ 188177 w 834250"/>
              <a:gd name="connsiteY41" fmla="*/ 68998 h 595893"/>
              <a:gd name="connsiteX42" fmla="*/ 181904 w 834250"/>
              <a:gd name="connsiteY42" fmla="*/ 94088 h 595893"/>
              <a:gd name="connsiteX43" fmla="*/ 194449 w 834250"/>
              <a:gd name="connsiteY43" fmla="*/ 100361 h 595893"/>
              <a:gd name="connsiteX44" fmla="*/ 175632 w 834250"/>
              <a:gd name="connsiteY44" fmla="*/ 112906 h 595893"/>
              <a:gd name="connsiteX45" fmla="*/ 181904 w 834250"/>
              <a:gd name="connsiteY45" fmla="*/ 144269 h 595893"/>
              <a:gd name="connsiteX46" fmla="*/ 188177 w 834250"/>
              <a:gd name="connsiteY46" fmla="*/ 156814 h 595893"/>
              <a:gd name="connsiteX47" fmla="*/ 213267 w 834250"/>
              <a:gd name="connsiteY47" fmla="*/ 156814 h 595893"/>
              <a:gd name="connsiteX48" fmla="*/ 213267 w 834250"/>
              <a:gd name="connsiteY48" fmla="*/ 175632 h 595893"/>
              <a:gd name="connsiteX49" fmla="*/ 200722 w 834250"/>
              <a:gd name="connsiteY49" fmla="*/ 181904 h 595893"/>
              <a:gd name="connsiteX50" fmla="*/ 175632 w 834250"/>
              <a:gd name="connsiteY50" fmla="*/ 232085 h 595893"/>
              <a:gd name="connsiteX51" fmla="*/ 181904 w 834250"/>
              <a:gd name="connsiteY51" fmla="*/ 238357 h 595893"/>
              <a:gd name="connsiteX52" fmla="*/ 163087 w 834250"/>
              <a:gd name="connsiteY52" fmla="*/ 282265 h 595893"/>
              <a:gd name="connsiteX53" fmla="*/ 137996 w 834250"/>
              <a:gd name="connsiteY53" fmla="*/ 294810 h 595893"/>
              <a:gd name="connsiteX54" fmla="*/ 131724 w 834250"/>
              <a:gd name="connsiteY54" fmla="*/ 313628 h 595893"/>
              <a:gd name="connsiteX55" fmla="*/ 112906 w 834250"/>
              <a:gd name="connsiteY55" fmla="*/ 332446 h 595893"/>
              <a:gd name="connsiteX56" fmla="*/ 100361 w 834250"/>
              <a:gd name="connsiteY56" fmla="*/ 332446 h 595893"/>
              <a:gd name="connsiteX57" fmla="*/ 100361 w 834250"/>
              <a:gd name="connsiteY57" fmla="*/ 344991 h 595893"/>
              <a:gd name="connsiteX58" fmla="*/ 81543 w 834250"/>
              <a:gd name="connsiteY58" fmla="*/ 363809 h 595893"/>
              <a:gd name="connsiteX59" fmla="*/ 0 w 834250"/>
              <a:gd name="connsiteY59" fmla="*/ 363809 h 595893"/>
              <a:gd name="connsiteX60" fmla="*/ 0 w 834250"/>
              <a:gd name="connsiteY60" fmla="*/ 376354 h 595893"/>
              <a:gd name="connsiteX61" fmla="*/ 18818 w 834250"/>
              <a:gd name="connsiteY61" fmla="*/ 388899 h 595893"/>
              <a:gd name="connsiteX62" fmla="*/ 37635 w 834250"/>
              <a:gd name="connsiteY62" fmla="*/ 382626 h 595893"/>
              <a:gd name="connsiteX63" fmla="*/ 37635 w 834250"/>
              <a:gd name="connsiteY63" fmla="*/ 407716 h 595893"/>
              <a:gd name="connsiteX64" fmla="*/ 62726 w 834250"/>
              <a:gd name="connsiteY64" fmla="*/ 445352 h 595893"/>
              <a:gd name="connsiteX65" fmla="*/ 75271 w 834250"/>
              <a:gd name="connsiteY65" fmla="*/ 439079 h 595893"/>
              <a:gd name="connsiteX66" fmla="*/ 106634 w 834250"/>
              <a:gd name="connsiteY66" fmla="*/ 457897 h 595893"/>
              <a:gd name="connsiteX67" fmla="*/ 137996 w 834250"/>
              <a:gd name="connsiteY67" fmla="*/ 457897 h 595893"/>
              <a:gd name="connsiteX68" fmla="*/ 150541 w 834250"/>
              <a:gd name="connsiteY68" fmla="*/ 476715 h 595893"/>
              <a:gd name="connsiteX69" fmla="*/ 131724 w 834250"/>
              <a:gd name="connsiteY69" fmla="*/ 482987 h 595893"/>
              <a:gd name="connsiteX70" fmla="*/ 119179 w 834250"/>
              <a:gd name="connsiteY70" fmla="*/ 508077 h 595893"/>
              <a:gd name="connsiteX71" fmla="*/ 125451 w 834250"/>
              <a:gd name="connsiteY71" fmla="*/ 514350 h 595893"/>
              <a:gd name="connsiteX72" fmla="*/ 156814 w 834250"/>
              <a:gd name="connsiteY72" fmla="*/ 495532 h 595893"/>
              <a:gd name="connsiteX73" fmla="*/ 163087 w 834250"/>
              <a:gd name="connsiteY73" fmla="*/ 508077 h 595893"/>
              <a:gd name="connsiteX74" fmla="*/ 194449 w 834250"/>
              <a:gd name="connsiteY74" fmla="*/ 501805 h 595893"/>
              <a:gd name="connsiteX75" fmla="*/ 206995 w 834250"/>
              <a:gd name="connsiteY75" fmla="*/ 539440 h 595893"/>
              <a:gd name="connsiteX76" fmla="*/ 200722 w 834250"/>
              <a:gd name="connsiteY76" fmla="*/ 551985 h 595893"/>
              <a:gd name="connsiteX77" fmla="*/ 232085 w 834250"/>
              <a:gd name="connsiteY77" fmla="*/ 545713 h 595893"/>
              <a:gd name="connsiteX78" fmla="*/ 232085 w 834250"/>
              <a:gd name="connsiteY78" fmla="*/ 514350 h 595893"/>
              <a:gd name="connsiteX79" fmla="*/ 244630 w 834250"/>
              <a:gd name="connsiteY79" fmla="*/ 508077 h 595893"/>
              <a:gd name="connsiteX80" fmla="*/ 263448 w 834250"/>
              <a:gd name="connsiteY80" fmla="*/ 520623 h 595893"/>
              <a:gd name="connsiteX81" fmla="*/ 288538 w 834250"/>
              <a:gd name="connsiteY81" fmla="*/ 495532 h 595893"/>
              <a:gd name="connsiteX82" fmla="*/ 282265 w 834250"/>
              <a:gd name="connsiteY82" fmla="*/ 489260 h 595893"/>
              <a:gd name="connsiteX83" fmla="*/ 307356 w 834250"/>
              <a:gd name="connsiteY83" fmla="*/ 476715 h 595893"/>
              <a:gd name="connsiteX84" fmla="*/ 319901 w 834250"/>
              <a:gd name="connsiteY84" fmla="*/ 489260 h 595893"/>
              <a:gd name="connsiteX85" fmla="*/ 319901 w 834250"/>
              <a:gd name="connsiteY85" fmla="*/ 514350 h 595893"/>
              <a:gd name="connsiteX86" fmla="*/ 319901 w 834250"/>
              <a:gd name="connsiteY86" fmla="*/ 501805 h 595893"/>
              <a:gd name="connsiteX87" fmla="*/ 351263 w 834250"/>
              <a:gd name="connsiteY87" fmla="*/ 508077 h 595893"/>
              <a:gd name="connsiteX88" fmla="*/ 351263 w 834250"/>
              <a:gd name="connsiteY88" fmla="*/ 520623 h 595893"/>
              <a:gd name="connsiteX89" fmla="*/ 370081 w 834250"/>
              <a:gd name="connsiteY89" fmla="*/ 508077 h 595893"/>
              <a:gd name="connsiteX90" fmla="*/ 388899 w 834250"/>
              <a:gd name="connsiteY90" fmla="*/ 464170 h 595893"/>
              <a:gd name="connsiteX91" fmla="*/ 432807 w 834250"/>
              <a:gd name="connsiteY91" fmla="*/ 426534 h 595893"/>
              <a:gd name="connsiteX92" fmla="*/ 426534 w 834250"/>
              <a:gd name="connsiteY92" fmla="*/ 420262 h 595893"/>
              <a:gd name="connsiteX93" fmla="*/ 439079 w 834250"/>
              <a:gd name="connsiteY93" fmla="*/ 395171 h 595893"/>
              <a:gd name="connsiteX94" fmla="*/ 457897 w 834250"/>
              <a:gd name="connsiteY94" fmla="*/ 413989 h 595893"/>
              <a:gd name="connsiteX95" fmla="*/ 464170 w 834250"/>
              <a:gd name="connsiteY95" fmla="*/ 407716 h 595893"/>
              <a:gd name="connsiteX96" fmla="*/ 464170 w 834250"/>
              <a:gd name="connsiteY96" fmla="*/ 426534 h 595893"/>
              <a:gd name="connsiteX97" fmla="*/ 432807 w 834250"/>
              <a:gd name="connsiteY97" fmla="*/ 451624 h 595893"/>
              <a:gd name="connsiteX98" fmla="*/ 476715 w 834250"/>
              <a:gd name="connsiteY98" fmla="*/ 464170 h 595893"/>
              <a:gd name="connsiteX99" fmla="*/ 514350 w 834250"/>
              <a:gd name="connsiteY99" fmla="*/ 426534 h 595893"/>
              <a:gd name="connsiteX100" fmla="*/ 533168 w 834250"/>
              <a:gd name="connsiteY100" fmla="*/ 464170 h 595893"/>
              <a:gd name="connsiteX101" fmla="*/ 520623 w 834250"/>
              <a:gd name="connsiteY101" fmla="*/ 470442 h 595893"/>
              <a:gd name="connsiteX102" fmla="*/ 533168 w 834250"/>
              <a:gd name="connsiteY102" fmla="*/ 514350 h 595893"/>
              <a:gd name="connsiteX103" fmla="*/ 583348 w 834250"/>
              <a:gd name="connsiteY103" fmla="*/ 558258 h 595893"/>
              <a:gd name="connsiteX104" fmla="*/ 627256 w 834250"/>
              <a:gd name="connsiteY104" fmla="*/ 570803 h 595893"/>
              <a:gd name="connsiteX105" fmla="*/ 646074 w 834250"/>
              <a:gd name="connsiteY105" fmla="*/ 595893 h 595893"/>
              <a:gd name="connsiteX106" fmla="*/ 646074 w 834250"/>
              <a:gd name="connsiteY106" fmla="*/ 570803 h 595893"/>
              <a:gd name="connsiteX107" fmla="*/ 677437 w 834250"/>
              <a:gd name="connsiteY107" fmla="*/ 564531 h 595893"/>
              <a:gd name="connsiteX108" fmla="*/ 671164 w 834250"/>
              <a:gd name="connsiteY108" fmla="*/ 551985 h 595893"/>
              <a:gd name="connsiteX109" fmla="*/ 683709 w 834250"/>
              <a:gd name="connsiteY109" fmla="*/ 533168 h 595893"/>
              <a:gd name="connsiteX110" fmla="*/ 683709 w 834250"/>
              <a:gd name="connsiteY110" fmla="*/ 508077 h 595893"/>
              <a:gd name="connsiteX111" fmla="*/ 708799 w 834250"/>
              <a:gd name="connsiteY111" fmla="*/ 501805 h 595893"/>
              <a:gd name="connsiteX112" fmla="*/ 708799 w 834250"/>
              <a:gd name="connsiteY112" fmla="*/ 470442 h 595893"/>
              <a:gd name="connsiteX113" fmla="*/ 727617 w 834250"/>
              <a:gd name="connsiteY113" fmla="*/ 470442 h 595893"/>
              <a:gd name="connsiteX114" fmla="*/ 727617 w 834250"/>
              <a:gd name="connsiteY114" fmla="*/ 482987 h 595893"/>
              <a:gd name="connsiteX115" fmla="*/ 740162 w 834250"/>
              <a:gd name="connsiteY115" fmla="*/ 482987 h 595893"/>
              <a:gd name="connsiteX116" fmla="*/ 733890 w 834250"/>
              <a:gd name="connsiteY116" fmla="*/ 476715 h 595893"/>
              <a:gd name="connsiteX117" fmla="*/ 746435 w 834250"/>
              <a:gd name="connsiteY117" fmla="*/ 470442 h 595893"/>
              <a:gd name="connsiteX118" fmla="*/ 752707 w 834250"/>
              <a:gd name="connsiteY118" fmla="*/ 476715 h 595893"/>
              <a:gd name="connsiteX119" fmla="*/ 746435 w 834250"/>
              <a:gd name="connsiteY119" fmla="*/ 470442 h 595893"/>
              <a:gd name="connsiteX120" fmla="*/ 777798 w 834250"/>
              <a:gd name="connsiteY120" fmla="*/ 407716 h 595893"/>
              <a:gd name="connsiteX121" fmla="*/ 802888 w 834250"/>
              <a:gd name="connsiteY121" fmla="*/ 457897 h 595893"/>
              <a:gd name="connsiteX122" fmla="*/ 834251 w 834250"/>
              <a:gd name="connsiteY122" fmla="*/ 445352 h 595893"/>
              <a:gd name="connsiteX123" fmla="*/ 815433 w 834250"/>
              <a:gd name="connsiteY123" fmla="*/ 395171 h 59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834250" h="595893">
                <a:moveTo>
                  <a:pt x="809160" y="382626"/>
                </a:moveTo>
                <a:lnTo>
                  <a:pt x="790343" y="382626"/>
                </a:lnTo>
                <a:lnTo>
                  <a:pt x="777798" y="401444"/>
                </a:lnTo>
                <a:lnTo>
                  <a:pt x="765253" y="388899"/>
                </a:lnTo>
                <a:lnTo>
                  <a:pt x="771525" y="382626"/>
                </a:lnTo>
                <a:lnTo>
                  <a:pt x="752707" y="332446"/>
                </a:lnTo>
                <a:lnTo>
                  <a:pt x="721345" y="332446"/>
                </a:lnTo>
                <a:lnTo>
                  <a:pt x="721345" y="307356"/>
                </a:lnTo>
                <a:lnTo>
                  <a:pt x="702527" y="275993"/>
                </a:lnTo>
                <a:lnTo>
                  <a:pt x="708799" y="257175"/>
                </a:lnTo>
                <a:lnTo>
                  <a:pt x="683709" y="257175"/>
                </a:lnTo>
                <a:lnTo>
                  <a:pt x="683709" y="238357"/>
                </a:lnTo>
                <a:lnTo>
                  <a:pt x="702527" y="232085"/>
                </a:lnTo>
                <a:lnTo>
                  <a:pt x="696254" y="219540"/>
                </a:lnTo>
                <a:lnTo>
                  <a:pt x="708799" y="194449"/>
                </a:lnTo>
                <a:lnTo>
                  <a:pt x="696254" y="175632"/>
                </a:lnTo>
                <a:lnTo>
                  <a:pt x="721345" y="144269"/>
                </a:lnTo>
                <a:lnTo>
                  <a:pt x="715072" y="125451"/>
                </a:lnTo>
                <a:lnTo>
                  <a:pt x="696254" y="119179"/>
                </a:lnTo>
                <a:lnTo>
                  <a:pt x="646074" y="156814"/>
                </a:lnTo>
                <a:lnTo>
                  <a:pt x="614711" y="144269"/>
                </a:lnTo>
                <a:lnTo>
                  <a:pt x="564531" y="156814"/>
                </a:lnTo>
                <a:lnTo>
                  <a:pt x="533168" y="144269"/>
                </a:lnTo>
                <a:lnTo>
                  <a:pt x="520623" y="119179"/>
                </a:lnTo>
                <a:lnTo>
                  <a:pt x="489260" y="125451"/>
                </a:lnTo>
                <a:lnTo>
                  <a:pt x="464170" y="112906"/>
                </a:lnTo>
                <a:lnTo>
                  <a:pt x="407716" y="119179"/>
                </a:lnTo>
                <a:lnTo>
                  <a:pt x="357536" y="100361"/>
                </a:lnTo>
                <a:lnTo>
                  <a:pt x="351263" y="106634"/>
                </a:lnTo>
                <a:lnTo>
                  <a:pt x="332446" y="87816"/>
                </a:lnTo>
                <a:lnTo>
                  <a:pt x="294810" y="81543"/>
                </a:lnTo>
                <a:lnTo>
                  <a:pt x="269720" y="62726"/>
                </a:lnTo>
                <a:lnTo>
                  <a:pt x="294810" y="43908"/>
                </a:lnTo>
                <a:lnTo>
                  <a:pt x="269720" y="0"/>
                </a:lnTo>
                <a:lnTo>
                  <a:pt x="257175" y="18818"/>
                </a:lnTo>
                <a:lnTo>
                  <a:pt x="232085" y="31363"/>
                </a:lnTo>
                <a:lnTo>
                  <a:pt x="213267" y="18818"/>
                </a:lnTo>
                <a:lnTo>
                  <a:pt x="219540" y="12545"/>
                </a:lnTo>
                <a:lnTo>
                  <a:pt x="188177" y="0"/>
                </a:lnTo>
                <a:lnTo>
                  <a:pt x="163087" y="31363"/>
                </a:lnTo>
                <a:lnTo>
                  <a:pt x="175632" y="37635"/>
                </a:lnTo>
                <a:lnTo>
                  <a:pt x="188177" y="68998"/>
                </a:lnTo>
                <a:lnTo>
                  <a:pt x="181904" y="94088"/>
                </a:lnTo>
                <a:lnTo>
                  <a:pt x="194449" y="100361"/>
                </a:lnTo>
                <a:lnTo>
                  <a:pt x="175632" y="112906"/>
                </a:lnTo>
                <a:lnTo>
                  <a:pt x="181904" y="144269"/>
                </a:lnTo>
                <a:lnTo>
                  <a:pt x="188177" y="156814"/>
                </a:lnTo>
                <a:lnTo>
                  <a:pt x="213267" y="156814"/>
                </a:lnTo>
                <a:lnTo>
                  <a:pt x="213267" y="175632"/>
                </a:lnTo>
                <a:lnTo>
                  <a:pt x="200722" y="181904"/>
                </a:lnTo>
                <a:lnTo>
                  <a:pt x="175632" y="232085"/>
                </a:lnTo>
                <a:lnTo>
                  <a:pt x="181904" y="238357"/>
                </a:lnTo>
                <a:lnTo>
                  <a:pt x="163087" y="282265"/>
                </a:lnTo>
                <a:lnTo>
                  <a:pt x="137996" y="294810"/>
                </a:lnTo>
                <a:lnTo>
                  <a:pt x="131724" y="313628"/>
                </a:lnTo>
                <a:lnTo>
                  <a:pt x="112906" y="332446"/>
                </a:lnTo>
                <a:lnTo>
                  <a:pt x="100361" y="332446"/>
                </a:lnTo>
                <a:lnTo>
                  <a:pt x="100361" y="344991"/>
                </a:lnTo>
                <a:lnTo>
                  <a:pt x="81543" y="363809"/>
                </a:lnTo>
                <a:lnTo>
                  <a:pt x="0" y="363809"/>
                </a:lnTo>
                <a:lnTo>
                  <a:pt x="0" y="376354"/>
                </a:lnTo>
                <a:lnTo>
                  <a:pt x="18818" y="388899"/>
                </a:lnTo>
                <a:lnTo>
                  <a:pt x="37635" y="382626"/>
                </a:lnTo>
                <a:lnTo>
                  <a:pt x="37635" y="407716"/>
                </a:lnTo>
                <a:lnTo>
                  <a:pt x="62726" y="445352"/>
                </a:lnTo>
                <a:lnTo>
                  <a:pt x="75271" y="439079"/>
                </a:lnTo>
                <a:lnTo>
                  <a:pt x="106634" y="457897"/>
                </a:lnTo>
                <a:lnTo>
                  <a:pt x="137996" y="457897"/>
                </a:lnTo>
                <a:lnTo>
                  <a:pt x="150541" y="476715"/>
                </a:lnTo>
                <a:lnTo>
                  <a:pt x="131724" y="482987"/>
                </a:lnTo>
                <a:lnTo>
                  <a:pt x="119179" y="508077"/>
                </a:lnTo>
                <a:lnTo>
                  <a:pt x="125451" y="514350"/>
                </a:lnTo>
                <a:lnTo>
                  <a:pt x="156814" y="495532"/>
                </a:lnTo>
                <a:lnTo>
                  <a:pt x="163087" y="508077"/>
                </a:lnTo>
                <a:lnTo>
                  <a:pt x="194449" y="501805"/>
                </a:lnTo>
                <a:lnTo>
                  <a:pt x="206995" y="539440"/>
                </a:lnTo>
                <a:lnTo>
                  <a:pt x="200722" y="551985"/>
                </a:lnTo>
                <a:lnTo>
                  <a:pt x="232085" y="545713"/>
                </a:lnTo>
                <a:lnTo>
                  <a:pt x="232085" y="514350"/>
                </a:lnTo>
                <a:lnTo>
                  <a:pt x="244630" y="508077"/>
                </a:lnTo>
                <a:lnTo>
                  <a:pt x="263448" y="520623"/>
                </a:lnTo>
                <a:lnTo>
                  <a:pt x="288538" y="495532"/>
                </a:lnTo>
                <a:lnTo>
                  <a:pt x="282265" y="489260"/>
                </a:lnTo>
                <a:lnTo>
                  <a:pt x="307356" y="476715"/>
                </a:lnTo>
                <a:lnTo>
                  <a:pt x="319901" y="489260"/>
                </a:lnTo>
                <a:lnTo>
                  <a:pt x="319901" y="514350"/>
                </a:lnTo>
                <a:lnTo>
                  <a:pt x="319901" y="501805"/>
                </a:lnTo>
                <a:lnTo>
                  <a:pt x="351263" y="508077"/>
                </a:lnTo>
                <a:lnTo>
                  <a:pt x="351263" y="520623"/>
                </a:lnTo>
                <a:lnTo>
                  <a:pt x="370081" y="508077"/>
                </a:lnTo>
                <a:lnTo>
                  <a:pt x="388899" y="464170"/>
                </a:lnTo>
                <a:lnTo>
                  <a:pt x="432807" y="426534"/>
                </a:lnTo>
                <a:lnTo>
                  <a:pt x="426534" y="420262"/>
                </a:lnTo>
                <a:lnTo>
                  <a:pt x="439079" y="395171"/>
                </a:lnTo>
                <a:lnTo>
                  <a:pt x="457897" y="413989"/>
                </a:lnTo>
                <a:lnTo>
                  <a:pt x="464170" y="407716"/>
                </a:lnTo>
                <a:lnTo>
                  <a:pt x="464170" y="426534"/>
                </a:lnTo>
                <a:lnTo>
                  <a:pt x="432807" y="451624"/>
                </a:lnTo>
                <a:lnTo>
                  <a:pt x="476715" y="464170"/>
                </a:lnTo>
                <a:lnTo>
                  <a:pt x="514350" y="426534"/>
                </a:lnTo>
                <a:lnTo>
                  <a:pt x="533168" y="464170"/>
                </a:lnTo>
                <a:lnTo>
                  <a:pt x="520623" y="470442"/>
                </a:lnTo>
                <a:lnTo>
                  <a:pt x="533168" y="514350"/>
                </a:lnTo>
                <a:lnTo>
                  <a:pt x="583348" y="558258"/>
                </a:lnTo>
                <a:lnTo>
                  <a:pt x="627256" y="570803"/>
                </a:lnTo>
                <a:lnTo>
                  <a:pt x="646074" y="595893"/>
                </a:lnTo>
                <a:lnTo>
                  <a:pt x="646074" y="570803"/>
                </a:lnTo>
                <a:lnTo>
                  <a:pt x="677437" y="564531"/>
                </a:lnTo>
                <a:lnTo>
                  <a:pt x="671164" y="551985"/>
                </a:lnTo>
                <a:lnTo>
                  <a:pt x="683709" y="533168"/>
                </a:lnTo>
                <a:lnTo>
                  <a:pt x="683709" y="508077"/>
                </a:lnTo>
                <a:lnTo>
                  <a:pt x="708799" y="501805"/>
                </a:lnTo>
                <a:lnTo>
                  <a:pt x="708799" y="470442"/>
                </a:lnTo>
                <a:lnTo>
                  <a:pt x="727617" y="470442"/>
                </a:lnTo>
                <a:lnTo>
                  <a:pt x="727617" y="482987"/>
                </a:lnTo>
                <a:lnTo>
                  <a:pt x="740162" y="482987"/>
                </a:lnTo>
                <a:lnTo>
                  <a:pt x="733890" y="476715"/>
                </a:lnTo>
                <a:lnTo>
                  <a:pt x="746435" y="470442"/>
                </a:lnTo>
                <a:lnTo>
                  <a:pt x="752707" y="476715"/>
                </a:lnTo>
                <a:lnTo>
                  <a:pt x="746435" y="470442"/>
                </a:lnTo>
                <a:lnTo>
                  <a:pt x="777798" y="407716"/>
                </a:lnTo>
                <a:lnTo>
                  <a:pt x="802888" y="457897"/>
                </a:lnTo>
                <a:lnTo>
                  <a:pt x="834251" y="445352"/>
                </a:lnTo>
                <a:lnTo>
                  <a:pt x="815433" y="395171"/>
                </a:lnTo>
                <a:close/>
              </a:path>
            </a:pathLst>
          </a:custGeom>
          <a:solidFill>
            <a:schemeClr val="bg1"/>
          </a:solidFill>
          <a:ln w="6271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5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3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1878" y="1208723"/>
            <a:ext cx="210312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3141878" y="2700338"/>
            <a:ext cx="5303520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鬼针草（Bidens pilosa L.），菊科鬼针草属的一年生草本植物，茎直立，钝四棱形；两侧小叶椭圆形或卵状椭圆形；无舌状花，盘花筒状；瘦果黑色，条形，略扁；花期8—9月；果期9—11月。
</a:t>
            </a:r>
            <a:endParaRPr lang="en-US" sz="1523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4" y="1657236"/>
            <a:ext cx="1828800" cy="18290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97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2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28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1218</Words>
  <Application>Microsoft Office PowerPoint</Application>
  <PresentationFormat>全屏显示(16:9)</PresentationFormat>
  <Paragraphs>231</Paragraphs>
  <Slides>59</Slides>
  <Notes>58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4" baseType="lpstr">
      <vt:lpstr>MiSans VF Normal</vt:lpstr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一只 依凡</cp:lastModifiedBy>
  <cp:revision>7</cp:revision>
  <dcterms:created xsi:type="dcterms:W3CDTF">2022-10-27T15:52:15Z</dcterms:created>
  <dcterms:modified xsi:type="dcterms:W3CDTF">2023-12-09T16:10:52Z</dcterms:modified>
</cp:coreProperties>
</file>